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12.png" ContentType="image/png"/>
  <Override PartName="/ppt/media/image11.wmf" ContentType="image/x-wmf"/>
  <Override PartName="/ppt/media/image9.jpeg" ContentType="image/jpeg"/>
  <Override PartName="/ppt/media/image13.jpeg" ContentType="image/jpeg"/>
  <Override PartName="/ppt/media/image4.png" ContentType="image/png"/>
  <Override PartName="/ppt/media/image8.jpeg" ContentType="image/jpeg"/>
  <Override PartName="/ppt/media/image7.jpeg" ContentType="image/jpeg"/>
  <Override PartName="/ppt/media/image10.jpeg" ContentType="image/jpeg"/>
  <Override PartName="/ppt/media/image18.png" ContentType="image/png"/>
  <Override PartName="/ppt/media/image20.png" ContentType="image/png"/>
  <Override PartName="/ppt/media/image23.png" ContentType="image/png"/>
  <Override PartName="/ppt/media/image22.png" ContentType="image/png"/>
  <Override PartName="/ppt/media/image19.jpeg" ContentType="image/jpeg"/>
  <Override PartName="/ppt/media/image21.jpeg" ContentType="image/jpeg"/>
  <Override PartName="/ppt/media/image17.png" ContentType="image/png"/>
  <Override PartName="/ppt/media/image16.png" ContentType="image/png"/>
  <Override PartName="/ppt/media/image14.png" ContentType="image/png"/>
  <Override PartName="/ppt/media/image1.png" ContentType="image/png"/>
  <Override PartName="/ppt/media/image2.png" ContentType="image/png"/>
  <Override PartName="/ppt/media/image5.jpeg" ContentType="image/jpeg"/>
  <Override PartName="/ppt/media/image6.png" ContentType="image/png"/>
  <Override PartName="/ppt/media/image3.jpeg" ContentType="image/jpeg"/>
  <Override PartName="/ppt/media/image1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13.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slide38.xml" ContentType="application/vnd.openxmlformats-officedocument.presentationml.slide+xml"/>
  <Override PartName="/ppt/slides/slide5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43.xml" ContentType="application/vnd.openxmlformats-officedocument.presentationml.slide+xml"/>
  <Override PartName="/ppt/slides/slide55.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charts/chart1.xml" ContentType="application/vnd.openxmlformats-officedocument.drawingml.chart+xml"/>
  <Override PartName="/ppt/notesSlides/notesSlide1.xml" ContentType="application/vnd.openxmlformats-officedocument.presentationml.notesSlide+xml"/>
  <Override PartName="/ppt/notesSlides/_rels/notesSlide55.xml.rels" ContentType="application/vnd.openxmlformats-package.relationships+xml"/>
  <Override PartName="/ppt/notesSlides/_rels/notesSlide35.xml.rels" ContentType="application/vnd.openxmlformats-package.relationships+xml"/>
  <Override PartName="/ppt/notesSlides/_rels/notesSlide1.xml.rels" ContentType="application/vnd.openxmlformats-package.relationships+xml"/>
  <Override PartName="/ppt/notesSlides/notesSlide35.xml" ContentType="application/vnd.openxmlformats-officedocument.presentationml.notesSlide+xml"/>
  <Override PartName="/ppt/notesSlides/notesSlide5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26894798"/>
        <c:axId val="1691350"/>
      </c:barChart>
      <c:catAx>
        <c:axId val="26894798"/>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1691350"/>
        <c:crosses val="autoZero"/>
        <c:auto val="1"/>
        <c:lblAlgn val="ctr"/>
        <c:lblOffset val="100"/>
        <c:noMultiLvlLbl val="0"/>
      </c:catAx>
      <c:valAx>
        <c:axId val="1691350"/>
        <c:scaling>
          <c:orientation val="minMax"/>
          <c:max val="1"/>
          <c:min val="0"/>
        </c:scaling>
        <c:delete val="1"/>
        <c:axPos val="l"/>
        <c:numFmt formatCode="[$-409]0%"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26894798"/>
        <c:crossBetween val="between"/>
      </c:valAx>
      <c:spPr>
        <a:noFill/>
        <a:ln w="0">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4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EB8F37A8-3323-4C2B-B473-B96B6ACC8713}"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90360" y="744480"/>
            <a:ext cx="6606000" cy="3711960"/>
          </a:xfrm>
          <a:prstGeom prst="rect">
            <a:avLst/>
          </a:prstGeom>
          <a:ln w="0">
            <a:noFill/>
          </a:ln>
        </p:spPr>
      </p:sp>
      <p:sp>
        <p:nvSpPr>
          <p:cNvPr id="289" name="PlaceHolder 2"/>
          <p:cNvSpPr>
            <a:spLocks noGrp="1"/>
          </p:cNvSpPr>
          <p:nvPr>
            <p:ph type="body"/>
          </p:nvPr>
        </p:nvSpPr>
        <p:spPr>
          <a:xfrm>
            <a:off x="679680" y="4715280"/>
            <a:ext cx="5427000" cy="4455720"/>
          </a:xfrm>
          <a:prstGeom prst="rect">
            <a:avLst/>
          </a:prstGeom>
          <a:noFill/>
          <a:ln w="0">
            <a:noFill/>
          </a:ln>
        </p:spPr>
        <p:txBody>
          <a:bodyPr lIns="95400" rIns="95400" tIns="47880" bIns="47880" anchor="t">
            <a:noAutofit/>
          </a:bodyPr>
          <a:p>
            <a:pPr marL="216000" indent="-216000">
              <a:buNone/>
            </a:pPr>
            <a:endParaRPr b="0" lang="en-US" sz="1800" spc="-1" strike="noStrike">
              <a:solidFill>
                <a:srgbClr val="000000"/>
              </a:solidFill>
              <a:latin typeface="Arial"/>
            </a:endParaRPr>
          </a:p>
        </p:txBody>
      </p:sp>
      <p:sp>
        <p:nvSpPr>
          <p:cNvPr id="290" name="CustomShape 3"/>
          <p:cNvSpPr/>
          <p:nvPr/>
        </p:nvSpPr>
        <p:spPr>
          <a:xfrm>
            <a:off x="3850560" y="9428760"/>
            <a:ext cx="2934360" cy="48528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ED55D8AB-296B-40C0-AA68-F83697ABD0E5}" type="slidenum">
              <a:rPr b="0" lang="de-DE" sz="1300" spc="-1" strike="noStrike">
                <a:solidFill>
                  <a:srgbClr val="000000"/>
                </a:solidFill>
                <a:latin typeface="+mn-lt"/>
                <a:ea typeface="+mn-ea"/>
              </a:rPr>
              <a:t>&lt;number&gt;</a:t>
            </a:fld>
            <a:endParaRPr b="0" lang="en-US" sz="1300" spc="-1" strike="noStrike">
              <a:solidFill>
                <a:srgbClr val="000000"/>
              </a:solidFill>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217440" y="812880"/>
            <a:ext cx="7113960" cy="3997800"/>
          </a:xfrm>
          <a:prstGeom prst="rect">
            <a:avLst/>
          </a:prstGeom>
          <a:ln w="0">
            <a:noFill/>
          </a:ln>
        </p:spPr>
      </p:sp>
      <p:sp>
        <p:nvSpPr>
          <p:cNvPr id="292"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293" name="CustomShape 3"/>
          <p:cNvSpPr/>
          <p:nvPr/>
        </p:nvSpPr>
        <p:spPr>
          <a:xfrm>
            <a:off x="4278960" y="10157400"/>
            <a:ext cx="3269880" cy="523440"/>
          </a:xfrm>
          <a:prstGeom prst="rect">
            <a:avLst/>
          </a:prstGeom>
          <a:noFill/>
          <a:ln w="0">
            <a:noFill/>
          </a:ln>
        </p:spPr>
        <p:style>
          <a:lnRef idx="0"/>
          <a:fillRef idx="0"/>
          <a:effectRef idx="0"/>
          <a:fontRef idx="minor"/>
        </p:style>
        <p:txBody>
          <a:bodyPr lIns="0" rIns="0" tIns="0" bIns="0" anchor="b">
            <a:noAutofit/>
          </a:bodyPr>
          <a:p>
            <a:pPr algn="r">
              <a:lnSpc>
                <a:spcPct val="100000"/>
              </a:lnSpc>
            </a:pPr>
            <a:fld id="{4879ADB7-5366-4B20-8E4D-741094EF18A1}" type="slidenum">
              <a:rPr b="0" lang="en-US" sz="1400" spc="-1" strike="noStrike">
                <a:solidFill>
                  <a:srgbClr val="000000"/>
                </a:solidFill>
                <a:latin typeface="Times New Roman"/>
                <a:ea typeface="+mn-ea"/>
              </a:rPr>
              <a:t>&lt;number&gt;</a:t>
            </a:fld>
            <a:endParaRPr b="0" lang="en-US" sz="1400" spc="-1" strike="noStrike">
              <a:solidFill>
                <a:srgbClr val="000000"/>
              </a:solid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90360" y="744480"/>
            <a:ext cx="6605640" cy="3711600"/>
          </a:xfrm>
          <a:prstGeom prst="rect">
            <a:avLst/>
          </a:prstGeom>
          <a:ln w="0">
            <a:noFill/>
          </a:ln>
        </p:spPr>
      </p:sp>
      <p:sp>
        <p:nvSpPr>
          <p:cNvPr id="295" name="PlaceHolder 2"/>
          <p:cNvSpPr>
            <a:spLocks noGrp="1"/>
          </p:cNvSpPr>
          <p:nvPr>
            <p:ph type="body"/>
          </p:nvPr>
        </p:nvSpPr>
        <p:spPr>
          <a:xfrm>
            <a:off x="679680" y="4715280"/>
            <a:ext cx="5426640" cy="4455360"/>
          </a:xfrm>
          <a:prstGeom prst="rect">
            <a:avLst/>
          </a:prstGeom>
          <a:noFill/>
          <a:ln w="0">
            <a:noFill/>
          </a:ln>
        </p:spPr>
        <p:txBody>
          <a:bodyPr lIns="95400" rIns="95400" tIns="47880" bIns="47880" anchor="t">
            <a:noAutofit/>
          </a:bodyPr>
          <a:p>
            <a:pPr marL="216000" indent="-216000">
              <a:buNone/>
            </a:pPr>
            <a:endParaRPr b="0" lang="en-US" sz="1800" spc="-1" strike="noStrike">
              <a:solidFill>
                <a:srgbClr val="000000"/>
              </a:solidFill>
              <a:latin typeface="Arial"/>
            </a:endParaRPr>
          </a:p>
        </p:txBody>
      </p:sp>
      <p:sp>
        <p:nvSpPr>
          <p:cNvPr id="296" name="CustomShape 24"/>
          <p:cNvSpPr/>
          <p:nvPr/>
        </p:nvSpPr>
        <p:spPr>
          <a:xfrm>
            <a:off x="3850560" y="9428760"/>
            <a:ext cx="2934000" cy="48492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B528F16D-8E0F-4256-82E7-1D3AF6176D2F}" type="slidenum">
              <a:rPr b="0" lang="de-DE" sz="1300" spc="-1" strike="noStrike">
                <a:solidFill>
                  <a:srgbClr val="000000"/>
                </a:solidFill>
                <a:latin typeface="+mn-lt"/>
                <a:ea typeface="+mn-ea"/>
              </a:rPr>
              <a:t>&lt;number&gt;</a:t>
            </a:fld>
            <a:endParaRPr b="0" lang="en-US"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B7B3228-93D2-412D-9BD7-BC709EE6300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8840" cy="558720"/>
          </a:xfrm>
          <a:prstGeom prst="rect">
            <a:avLst/>
          </a:prstGeom>
          <a:ln w="0">
            <a:noFill/>
          </a:ln>
        </p:spPr>
      </p:pic>
      <p:pic>
        <p:nvPicPr>
          <p:cNvPr id="4" name="Grafik 2" descr=""/>
          <p:cNvPicPr/>
          <p:nvPr/>
        </p:nvPicPr>
        <p:blipFill>
          <a:blip r:embed="rId3"/>
          <a:stretch/>
        </p:blipFill>
        <p:spPr>
          <a:xfrm>
            <a:off x="7430400" y="134640"/>
            <a:ext cx="3694680" cy="510840"/>
          </a:xfrm>
          <a:prstGeom prst="rect">
            <a:avLst/>
          </a:prstGeom>
          <a:ln w="0">
            <a:noFill/>
          </a:ln>
        </p:spPr>
      </p:pic>
      <p:sp>
        <p:nvSpPr>
          <p:cNvPr id="5" name="CustomShape 4"/>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70B3A9B-9D41-4DCB-A144-AC572EC5D74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48840" cy="558720"/>
          </a:xfrm>
          <a:prstGeom prst="rect">
            <a:avLst/>
          </a:prstGeom>
          <a:ln w="0">
            <a:noFill/>
          </a:ln>
        </p:spPr>
      </p:pic>
      <p:pic>
        <p:nvPicPr>
          <p:cNvPr id="14" name="Grafik 2" descr=""/>
          <p:cNvPicPr/>
          <p:nvPr/>
        </p:nvPicPr>
        <p:blipFill>
          <a:blip r:embed="rId3"/>
          <a:stretch/>
        </p:blipFill>
        <p:spPr>
          <a:xfrm>
            <a:off x="7430400" y="134640"/>
            <a:ext cx="3694680" cy="510840"/>
          </a:xfrm>
          <a:prstGeom prst="rect">
            <a:avLst/>
          </a:prstGeom>
          <a:ln w="0">
            <a:noFill/>
          </a:ln>
        </p:spPr>
      </p:pic>
      <p:sp>
        <p:nvSpPr>
          <p:cNvPr id="15" name="CustomShape 4"/>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0DD1ABA-89ED-4DC7-B6A4-02E6029D32E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A6A1D12-6945-4001-8F61-7DAF584028F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48840" cy="558720"/>
          </a:xfrm>
          <a:prstGeom prst="rect">
            <a:avLst/>
          </a:prstGeom>
          <a:ln w="0">
            <a:noFill/>
          </a:ln>
        </p:spPr>
      </p:pic>
      <p:pic>
        <p:nvPicPr>
          <p:cNvPr id="24" name="Grafik 2" descr=""/>
          <p:cNvPicPr/>
          <p:nvPr/>
        </p:nvPicPr>
        <p:blipFill>
          <a:blip r:embed="rId3"/>
          <a:stretch/>
        </p:blipFill>
        <p:spPr>
          <a:xfrm>
            <a:off x="7430400" y="134640"/>
            <a:ext cx="3694680" cy="510840"/>
          </a:xfrm>
          <a:prstGeom prst="rect">
            <a:avLst/>
          </a:prstGeom>
          <a:ln w="0">
            <a:noFill/>
          </a:ln>
        </p:spPr>
      </p:pic>
      <p:sp>
        <p:nvSpPr>
          <p:cNvPr id="25" name="CustomShape 4"/>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3888463-46EC-400E-B79A-B110BFD5AEB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F6BB775-9F4C-436A-8D7B-394C81B5CD8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 name="CustomShape 3"/>
          <p:cNvSpPr/>
          <p:nvPr/>
        </p:nvSpPr>
        <p:spPr>
          <a:xfrm>
            <a:off x="912240" y="1268280"/>
            <a:ext cx="9204480" cy="35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48480" cy="558360"/>
          </a:xfrm>
          <a:prstGeom prst="rect">
            <a:avLst/>
          </a:prstGeom>
          <a:ln w="0">
            <a:noFill/>
          </a:ln>
        </p:spPr>
      </p:pic>
      <p:pic>
        <p:nvPicPr>
          <p:cNvPr id="34" name="Grafik 2" descr=""/>
          <p:cNvPicPr/>
          <p:nvPr/>
        </p:nvPicPr>
        <p:blipFill>
          <a:blip r:embed="rId3"/>
          <a:stretch/>
        </p:blipFill>
        <p:spPr>
          <a:xfrm>
            <a:off x="7430400" y="134640"/>
            <a:ext cx="3694320" cy="510480"/>
          </a:xfrm>
          <a:prstGeom prst="rect">
            <a:avLst/>
          </a:prstGeom>
          <a:ln w="0">
            <a:noFill/>
          </a:ln>
        </p:spPr>
      </p:pic>
      <p:sp>
        <p:nvSpPr>
          <p:cNvPr id="35" name="CustomShape 4"/>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54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A5403C0-9617-4274-89AA-05AECBBA7D7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hyperlink" Target="https://www.flickr.com/photos/96649248@N00/43867280734" TargetMode="External"/><Relationship Id="rId4" Type="http://schemas.openxmlformats.org/officeDocument/2006/relationships/hyperlink" Target="https://www.creativecommons.org/licenses/by-nc-nd/2.0/" TargetMode="External"/><Relationship Id="rId5" Type="http://schemas.openxmlformats.org/officeDocument/2006/relationships/hyperlink" Target="https://flic.kr/p/aKXw2F" TargetMode="External"/><Relationship Id="rId6" Type="http://schemas.openxmlformats.org/officeDocument/2006/relationships/hyperlink" Target="https://creativecommons.org/licenses/by-sa/2.0/" TargetMode="External"/><Relationship Id="rId7"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hyperlink" Target="https://climateactiontracker.org/documents/999/CAT_2021-11_PublicData_EmissionsPathways.xlsx" TargetMode="External"/><Relationship Id="rId2" Type="http://schemas.openxmlformats.org/officeDocument/2006/relationships/image" Target="../media/image11.wmf"/><Relationship Id="rId3"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hyperlink" Target="https://climateactiontracker.org/documents/999/CAT_2021-11_PublicData_EmissionsPathways.xlsx" TargetMode="External"/><Relationship Id="rId3"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hyperlink" Target="https://insightmaker.com/insight/1954/The-World3-Model-Classic-World-Simulation" TargetMode="External"/><Relationship Id="rId3"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readme"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hyperlink" Target="https://www.footprintcalculator.org/" TargetMode="External"/><Relationship Id="rId2" Type="http://schemas.openxmlformats.org/officeDocument/2006/relationships/hyperlink" Target="https://www.footprintcalculator.org/" TargetMode="External"/><Relationship Id="rId3"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hyperlink" Target="https://www.tu-clausthal.de/en/university/about-us" TargetMode="Externa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2.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9.jpeg"/><Relationship Id="rId3" Type="http://schemas.openxmlformats.org/officeDocument/2006/relationships/image" Target="../media/image20.png"/><Relationship Id="rId4"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jpeg"/><Relationship Id="rId3"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1.xml"/><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CustomShape 1"/>
          <p:cNvSpPr/>
          <p:nvPr/>
        </p:nvSpPr>
        <p:spPr>
          <a:xfrm>
            <a:off x="527400" y="1412640"/>
            <a:ext cx="10357920" cy="11444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47" name="CustomShape 2"/>
          <p:cNvSpPr/>
          <p:nvPr/>
        </p:nvSpPr>
        <p:spPr>
          <a:xfrm>
            <a:off x="527400" y="2852640"/>
            <a:ext cx="10357920" cy="2365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a:t>
            </a: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Environmental Pollution </a:t>
            </a:r>
            <a:endParaRPr b="0" lang="en-US" sz="2400" spc="-1" strike="noStrike">
              <a:solidFill>
                <a:srgbClr val="000000"/>
              </a:solidFill>
              <a:latin typeface="Arial"/>
            </a:endParaRPr>
          </a:p>
        </p:txBody>
      </p:sp>
      <p:pic>
        <p:nvPicPr>
          <p:cNvPr id="92" name="" descr=""/>
          <p:cNvPicPr/>
          <p:nvPr/>
        </p:nvPicPr>
        <p:blipFill>
          <a:blip r:embed="rId1"/>
          <a:stretch/>
        </p:blipFill>
        <p:spPr>
          <a:xfrm>
            <a:off x="6035040" y="2661120"/>
            <a:ext cx="4946760" cy="3273480"/>
          </a:xfrm>
          <a:prstGeom prst="rect">
            <a:avLst/>
          </a:prstGeom>
          <a:ln w="0">
            <a:noFill/>
          </a:ln>
        </p:spPr>
      </p:pic>
      <p:pic>
        <p:nvPicPr>
          <p:cNvPr id="93" name="" descr=""/>
          <p:cNvPicPr/>
          <p:nvPr/>
        </p:nvPicPr>
        <p:blipFill>
          <a:blip r:embed="rId2"/>
          <a:stretch/>
        </p:blipFill>
        <p:spPr>
          <a:xfrm>
            <a:off x="549000" y="1371600"/>
            <a:ext cx="5111280" cy="3831480"/>
          </a:xfrm>
          <a:prstGeom prst="rect">
            <a:avLst/>
          </a:prstGeom>
          <a:ln w="0">
            <a:noFill/>
          </a:ln>
        </p:spPr>
      </p:pic>
      <p:sp>
        <p:nvSpPr>
          <p:cNvPr id="94" name="CustomShape 2"/>
          <p:cNvSpPr/>
          <p:nvPr/>
        </p:nvSpPr>
        <p:spPr>
          <a:xfrm>
            <a:off x="263520" y="6267600"/>
            <a:ext cx="1093248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1. "Landfill at Upernavik" by ulalume – </a:t>
            </a:r>
            <a:r>
              <a:rPr b="0" lang="de-DE" sz="900" spc="-1" strike="noStrike" u="sng">
                <a:solidFill>
                  <a:srgbClr val="0000ff"/>
                </a:solidFill>
                <a:uFillTx/>
                <a:latin typeface="Roboto"/>
                <a:ea typeface="Roboto"/>
                <a:hlinkClick r:id="rId3"/>
              </a:rPr>
              <a:t>https://www.flickr.com/photos/96649248@N00/43867280734</a:t>
            </a:r>
            <a:r>
              <a:rPr b="0" lang="de-DE" sz="900" spc="-1" strike="noStrike">
                <a:solidFill>
                  <a:srgbClr val="a6a6a6"/>
                </a:solidFill>
                <a:latin typeface="Roboto"/>
                <a:ea typeface="Roboto"/>
              </a:rPr>
              <a:t> – CC BY-NC-ND 2.0 (</a:t>
            </a:r>
            <a:r>
              <a:rPr b="0" lang="de-DE" sz="900" spc="-1" strike="noStrike" u="sng">
                <a:solidFill>
                  <a:srgbClr val="0000ff"/>
                </a:solidFill>
                <a:uFillTx/>
                <a:latin typeface="Roboto"/>
                <a:ea typeface="Roboto"/>
                <a:hlinkClick r:id="rId4"/>
              </a:rPr>
              <a:t>https://www.creativecommons.org/licenses/by-nc-nd/2.0/</a:t>
            </a:r>
            <a:r>
              <a:rPr b="0" lang="de-DE"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2. Christian Hüpfer – </a:t>
            </a:r>
            <a:r>
              <a:rPr b="0" lang="de-DE" sz="900" spc="-1" strike="noStrike" u="sng">
                <a:solidFill>
                  <a:srgbClr val="0000ff"/>
                </a:solidFill>
                <a:uFillTx/>
                <a:latin typeface="Roboto"/>
                <a:ea typeface="Roboto"/>
                <a:hlinkClick r:id="rId5"/>
              </a:rPr>
              <a:t>https://flic.kr/p/aKXw2F</a:t>
            </a:r>
            <a:r>
              <a:rPr b="0" lang="de-DE" sz="900" spc="-1" strike="noStrike">
                <a:solidFill>
                  <a:srgbClr val="a6a6a6"/>
                </a:solidFill>
                <a:latin typeface="Roboto"/>
                <a:ea typeface="Roboto"/>
              </a:rPr>
              <a:t> – CC BY-SA 2.0 (</a:t>
            </a:r>
            <a:r>
              <a:rPr b="0" lang="de-DE" sz="900" spc="-1" strike="noStrike" u="sng">
                <a:solidFill>
                  <a:srgbClr val="0000ff"/>
                </a:solidFill>
                <a:uFillTx/>
                <a:latin typeface="Roboto"/>
                <a:ea typeface="Roboto"/>
                <a:hlinkClick r:id="rId6"/>
              </a:rPr>
              <a:t>https://creativecommons.org/licenses/by-sa/2.0/</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solidFill>
                <a:srgbClr val="000000"/>
              </a:solidFill>
              <a:latin typeface="Arial"/>
            </a:endParaRPr>
          </a:p>
        </p:txBody>
      </p:sp>
      <p:sp>
        <p:nvSpPr>
          <p:cNvPr id="96" name="CustomShape 2"/>
          <p:cNvSpPr/>
          <p:nvPr/>
        </p:nvSpPr>
        <p:spPr>
          <a:xfrm>
            <a:off x="335520" y="1268280"/>
            <a:ext cx="5876280" cy="4303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US" sz="1800" spc="-1" strike="noStrike">
              <a:solidFill>
                <a:srgbClr val="000000"/>
              </a:solidFill>
              <a:latin typeface="Arial"/>
            </a:endParaRPr>
          </a:p>
        </p:txBody>
      </p:sp>
      <p:sp>
        <p:nvSpPr>
          <p:cNvPr id="97" name="CustomShape 3"/>
          <p:cNvSpPr/>
          <p:nvPr/>
        </p:nvSpPr>
        <p:spPr>
          <a:xfrm>
            <a:off x="4206240" y="721800"/>
            <a:ext cx="1088640" cy="337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98" name="CustomShape 4"/>
          <p:cNvSpPr/>
          <p:nvPr/>
        </p:nvSpPr>
        <p:spPr>
          <a:xfrm>
            <a:off x="263520" y="6265440"/>
            <a:ext cx="7776720" cy="538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99" name="" descr=""/>
          <p:cNvPicPr/>
          <p:nvPr/>
        </p:nvPicPr>
        <p:blipFill>
          <a:blip r:embed="rId3"/>
          <a:stretch/>
        </p:blipFill>
        <p:spPr>
          <a:xfrm>
            <a:off x="6949440" y="914400"/>
            <a:ext cx="3943800" cy="2838600"/>
          </a:xfrm>
          <a:prstGeom prst="rect">
            <a:avLst/>
          </a:prstGeom>
          <a:ln w="0">
            <a:noFill/>
          </a:ln>
        </p:spPr>
      </p:pic>
      <p:pic>
        <p:nvPicPr>
          <p:cNvPr id="100" name="" descr=""/>
          <p:cNvPicPr/>
          <p:nvPr/>
        </p:nvPicPr>
        <p:blipFill>
          <a:blip r:embed="rId4"/>
          <a:stretch/>
        </p:blipFill>
        <p:spPr>
          <a:xfrm>
            <a:off x="6949440" y="3931920"/>
            <a:ext cx="3971520" cy="2645640"/>
          </a:xfrm>
          <a:prstGeom prst="rect">
            <a:avLst/>
          </a:prstGeom>
          <a:ln w="0">
            <a:noFill/>
          </a:ln>
        </p:spPr>
      </p:pic>
      <p:sp>
        <p:nvSpPr>
          <p:cNvPr id="101" name="CustomShape 5"/>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solidFill>
                <a:srgbClr val="000000"/>
              </a:solidFill>
              <a:latin typeface="Arial"/>
            </a:endParaRPr>
          </a:p>
        </p:txBody>
      </p:sp>
      <p:sp>
        <p:nvSpPr>
          <p:cNvPr id="103" name="CustomShape 2"/>
          <p:cNvSpPr/>
          <p:nvPr/>
        </p:nvSpPr>
        <p:spPr>
          <a:xfrm>
            <a:off x="335520" y="1268280"/>
            <a:ext cx="5876280" cy="4303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solidFill>
                <a:srgbClr val="000000"/>
              </a:solidFill>
              <a:latin typeface="Arial"/>
            </a:endParaRPr>
          </a:p>
        </p:txBody>
      </p:sp>
      <p:sp>
        <p:nvSpPr>
          <p:cNvPr id="104" name="CustomShape 3"/>
          <p:cNvSpPr/>
          <p:nvPr/>
        </p:nvSpPr>
        <p:spPr>
          <a:xfrm>
            <a:off x="4206240" y="721800"/>
            <a:ext cx="1088640" cy="337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05" name="" descr=""/>
          <p:cNvPicPr/>
          <p:nvPr/>
        </p:nvPicPr>
        <p:blipFill>
          <a:blip r:embed="rId1"/>
          <a:stretch/>
        </p:blipFill>
        <p:spPr>
          <a:xfrm>
            <a:off x="6949440" y="914400"/>
            <a:ext cx="3943800" cy="2838600"/>
          </a:xfrm>
          <a:prstGeom prst="rect">
            <a:avLst/>
          </a:prstGeom>
          <a:ln w="0">
            <a:noFill/>
          </a:ln>
        </p:spPr>
      </p:pic>
      <p:pic>
        <p:nvPicPr>
          <p:cNvPr id="106" name="" descr=""/>
          <p:cNvPicPr/>
          <p:nvPr/>
        </p:nvPicPr>
        <p:blipFill>
          <a:blip r:embed="rId2"/>
          <a:stretch/>
        </p:blipFill>
        <p:spPr>
          <a:xfrm>
            <a:off x="6949440" y="3931920"/>
            <a:ext cx="3971520" cy="2645640"/>
          </a:xfrm>
          <a:prstGeom prst="rect">
            <a:avLst/>
          </a:prstGeom>
          <a:ln w="0">
            <a:noFill/>
          </a:ln>
        </p:spPr>
      </p:pic>
      <p:sp>
        <p:nvSpPr>
          <p:cNvPr id="107" name="CustomShape 4"/>
          <p:cNvSpPr/>
          <p:nvPr/>
        </p:nvSpPr>
        <p:spPr>
          <a:xfrm>
            <a:off x="263520" y="6265440"/>
            <a:ext cx="7776720" cy="538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108" name="CustomShape 5"/>
          <p:cNvSpPr/>
          <p:nvPr/>
        </p:nvSpPr>
        <p:spPr>
          <a:xfrm>
            <a:off x="432720" y="1148040"/>
            <a:ext cx="10351080" cy="4917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solidFill>
                <a:srgbClr val="000000"/>
              </a:solidFill>
              <a:latin typeface="Arial"/>
            </a:endParaRPr>
          </a:p>
        </p:txBody>
      </p:sp>
      <p:sp>
        <p:nvSpPr>
          <p:cNvPr id="110" name="CustomShape 2"/>
          <p:cNvSpPr/>
          <p:nvPr/>
        </p:nvSpPr>
        <p:spPr>
          <a:xfrm>
            <a:off x="263520" y="6411600"/>
            <a:ext cx="7959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1"/>
              </a:rPr>
              <a:t>https://climateactiontracker.org/documents/999/CAT_2021-11_PublicData_EmissionsPathways.xlsx</a:t>
            </a:r>
            <a:endParaRPr b="0" lang="en-US" sz="900" spc="-1" strike="noStrike">
              <a:solidFill>
                <a:srgbClr val="000000"/>
              </a:solidFill>
              <a:latin typeface="Arial"/>
            </a:endParaRPr>
          </a:p>
        </p:txBody>
      </p:sp>
      <p:pic>
        <p:nvPicPr>
          <p:cNvPr id="111" name="" descr=""/>
          <p:cNvPicPr/>
          <p:nvPr/>
        </p:nvPicPr>
        <p:blipFill>
          <a:blip r:embed="rId2"/>
          <a:stretch/>
        </p:blipFill>
        <p:spPr>
          <a:xfrm>
            <a:off x="2023200" y="2032200"/>
            <a:ext cx="6199920" cy="4203720"/>
          </a:xfrm>
          <a:prstGeom prst="rect">
            <a:avLst/>
          </a:prstGeom>
          <a:ln w="0">
            <a:noFill/>
          </a:ln>
        </p:spPr>
      </p:pic>
      <p:sp>
        <p:nvSpPr>
          <p:cNvPr id="112" name="CustomShape 3"/>
          <p:cNvSpPr/>
          <p:nvPr/>
        </p:nvSpPr>
        <p:spPr>
          <a:xfrm>
            <a:off x="335520" y="112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solidFill>
                <a:srgbClr val="000000"/>
              </a:solidFill>
              <a:latin typeface="Arial"/>
            </a:endParaRPr>
          </a:p>
        </p:txBody>
      </p:sp>
      <p:sp>
        <p:nvSpPr>
          <p:cNvPr id="113" name="CustomShape 4"/>
          <p:cNvSpPr/>
          <p:nvPr/>
        </p:nvSpPr>
        <p:spPr>
          <a:xfrm>
            <a:off x="-60480" y="1808640"/>
            <a:ext cx="1074204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solidFill>
                <a:srgbClr val="000000"/>
              </a:solidFill>
              <a:latin typeface="Arial"/>
            </a:endParaRPr>
          </a:p>
        </p:txBody>
      </p:sp>
      <p:sp>
        <p:nvSpPr>
          <p:cNvPr id="114" name="CustomShape 5"/>
          <p:cNvSpPr/>
          <p:nvPr/>
        </p:nvSpPr>
        <p:spPr>
          <a:xfrm>
            <a:off x="335520" y="112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solidFill>
                <a:srgbClr val="000000"/>
              </a:solidFill>
              <a:latin typeface="Arial"/>
            </a:endParaRPr>
          </a:p>
        </p:txBody>
      </p:sp>
      <p:sp>
        <p:nvSpPr>
          <p:cNvPr id="115" name="CustomShape 6"/>
          <p:cNvSpPr/>
          <p:nvPr/>
        </p:nvSpPr>
        <p:spPr>
          <a:xfrm rot="16186200">
            <a:off x="-90000" y="3773520"/>
            <a:ext cx="364320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solidFill>
                <a:srgbClr val="000000"/>
              </a:solidFill>
              <a:latin typeface="Arial"/>
            </a:endParaRPr>
          </a:p>
        </p:txBody>
      </p:sp>
      <p:sp>
        <p:nvSpPr>
          <p:cNvPr id="116" name="CustomShape 7"/>
          <p:cNvSpPr/>
          <p:nvPr/>
        </p:nvSpPr>
        <p:spPr>
          <a:xfrm>
            <a:off x="8291520" y="367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solidFill>
                <a:srgbClr val="000000"/>
              </a:solidFill>
              <a:latin typeface="Arial"/>
            </a:endParaRPr>
          </a:p>
        </p:txBody>
      </p:sp>
      <p:sp>
        <p:nvSpPr>
          <p:cNvPr id="117" name="CustomShape 8"/>
          <p:cNvSpPr/>
          <p:nvPr/>
        </p:nvSpPr>
        <p:spPr>
          <a:xfrm>
            <a:off x="8291520" y="403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solidFill>
                <a:srgbClr val="000000"/>
              </a:solidFill>
              <a:latin typeface="Arial"/>
            </a:endParaRPr>
          </a:p>
        </p:txBody>
      </p:sp>
      <p:sp>
        <p:nvSpPr>
          <p:cNvPr id="118" name="CustomShape 9"/>
          <p:cNvSpPr/>
          <p:nvPr/>
        </p:nvSpPr>
        <p:spPr>
          <a:xfrm>
            <a:off x="8291520" y="439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solidFill>
                <a:srgbClr val="000000"/>
              </a:solidFill>
              <a:latin typeface="Arial"/>
            </a:endParaRPr>
          </a:p>
        </p:txBody>
      </p:sp>
      <p:sp>
        <p:nvSpPr>
          <p:cNvPr id="119" name="CustomShape 10"/>
          <p:cNvSpPr/>
          <p:nvPr/>
        </p:nvSpPr>
        <p:spPr>
          <a:xfrm>
            <a:off x="8291520" y="475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solidFill>
                <a:srgbClr val="000000"/>
              </a:solidFill>
              <a:latin typeface="Arial"/>
            </a:endParaRPr>
          </a:p>
        </p:txBody>
      </p:sp>
      <p:sp>
        <p:nvSpPr>
          <p:cNvPr id="120" name="CustomShape 11"/>
          <p:cNvSpPr/>
          <p:nvPr/>
        </p:nvSpPr>
        <p:spPr>
          <a:xfrm>
            <a:off x="8291520" y="511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solidFill>
                <a:srgbClr val="000000"/>
              </a:solidFill>
              <a:latin typeface="Arial"/>
            </a:endParaRPr>
          </a:p>
        </p:txBody>
      </p:sp>
      <p:sp>
        <p:nvSpPr>
          <p:cNvPr id="121" name="CustomShape 12"/>
          <p:cNvSpPr/>
          <p:nvPr/>
        </p:nvSpPr>
        <p:spPr>
          <a:xfrm>
            <a:off x="8291520" y="547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aecf00"/>
                </a:solidFill>
                <a:latin typeface="DejaVu Sans"/>
                <a:ea typeface="DejaVu Sans"/>
              </a:rPr>
              <a:t>1.5° consistent +1.3°C</a:t>
            </a:r>
            <a:endParaRPr b="0" lang="en-US" sz="1300" spc="-1" strike="noStrike">
              <a:solidFill>
                <a:srgbClr val="000000"/>
              </a:solidFill>
              <a:latin typeface="Arial"/>
            </a:endParaRPr>
          </a:p>
        </p:txBody>
      </p:sp>
      <p:sp>
        <p:nvSpPr>
          <p:cNvPr id="122" name="CustomShape 13"/>
          <p:cNvSpPr/>
          <p:nvPr/>
        </p:nvSpPr>
        <p:spPr>
          <a:xfrm>
            <a:off x="2397600" y="6128640"/>
            <a:ext cx="90792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solidFill>
                <a:srgbClr val="000000"/>
              </a:solidFill>
              <a:latin typeface="Arial"/>
            </a:endParaRPr>
          </a:p>
        </p:txBody>
      </p:sp>
      <p:sp>
        <p:nvSpPr>
          <p:cNvPr id="123" name="CustomShape 14"/>
          <p:cNvSpPr/>
          <p:nvPr/>
        </p:nvSpPr>
        <p:spPr>
          <a:xfrm>
            <a:off x="4017600" y="6128640"/>
            <a:ext cx="90792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solidFill>
                <a:srgbClr val="000000"/>
              </a:solidFill>
              <a:latin typeface="Arial"/>
            </a:endParaRPr>
          </a:p>
        </p:txBody>
      </p:sp>
      <p:sp>
        <p:nvSpPr>
          <p:cNvPr id="124" name="Line 15"/>
          <p:cNvSpPr/>
          <p:nvPr/>
        </p:nvSpPr>
        <p:spPr>
          <a:xfrm>
            <a:off x="2844000" y="205740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25" name="Line 16"/>
          <p:cNvSpPr/>
          <p:nvPr/>
        </p:nvSpPr>
        <p:spPr>
          <a:xfrm>
            <a:off x="4500000" y="205776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26" name="Line 17"/>
          <p:cNvSpPr/>
          <p:nvPr/>
        </p:nvSpPr>
        <p:spPr>
          <a:xfrm>
            <a:off x="4356000" y="2058120"/>
            <a:ext cx="360" cy="4115160"/>
          </a:xfrm>
          <a:prstGeom prst="line">
            <a:avLst/>
          </a:prstGeom>
          <a:ln w="0">
            <a:solidFill>
              <a:srgbClr val="3465a4"/>
            </a:solidFill>
            <a:prstDash val="dot"/>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27" name="CustomShape 18"/>
          <p:cNvSpPr/>
          <p:nvPr/>
        </p:nvSpPr>
        <p:spPr>
          <a:xfrm>
            <a:off x="2772000" y="3837600"/>
            <a:ext cx="110988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solidFill>
                <a:srgbClr val="000000"/>
              </a:solidFill>
              <a:latin typeface="Arial"/>
            </a:endParaRPr>
          </a:p>
        </p:txBody>
      </p:sp>
      <p:sp>
        <p:nvSpPr>
          <p:cNvPr id="128" name="Line 19"/>
          <p:cNvSpPr/>
          <p:nvPr/>
        </p:nvSpPr>
        <p:spPr>
          <a:xfrm>
            <a:off x="7416000" y="205812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29" name="CustomShape 20"/>
          <p:cNvSpPr/>
          <p:nvPr/>
        </p:nvSpPr>
        <p:spPr>
          <a:xfrm>
            <a:off x="7005600" y="6128640"/>
            <a:ext cx="90792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solidFill>
                <a:srgbClr val="000000"/>
              </a:solidFill>
              <a:latin typeface="Arial"/>
            </a:endParaRPr>
          </a:p>
        </p:txBody>
      </p:sp>
      <p:pic>
        <p:nvPicPr>
          <p:cNvPr id="131" name="" descr=""/>
          <p:cNvPicPr/>
          <p:nvPr/>
        </p:nvPicPr>
        <p:blipFill>
          <a:blip r:embed="rId1"/>
          <a:stretch/>
        </p:blipFill>
        <p:spPr>
          <a:xfrm>
            <a:off x="2023200" y="2032200"/>
            <a:ext cx="6199920" cy="4203720"/>
          </a:xfrm>
          <a:prstGeom prst="rect">
            <a:avLst/>
          </a:prstGeom>
          <a:ln w="0">
            <a:noFill/>
          </a:ln>
        </p:spPr>
      </p:pic>
      <p:sp>
        <p:nvSpPr>
          <p:cNvPr id="132" name="CustomShape 2"/>
          <p:cNvSpPr/>
          <p:nvPr/>
        </p:nvSpPr>
        <p:spPr>
          <a:xfrm>
            <a:off x="335520" y="112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solidFill>
                <a:srgbClr val="000000"/>
              </a:solidFill>
              <a:latin typeface="Arial"/>
            </a:endParaRPr>
          </a:p>
        </p:txBody>
      </p:sp>
      <p:sp>
        <p:nvSpPr>
          <p:cNvPr id="133" name="CustomShape 3"/>
          <p:cNvSpPr/>
          <p:nvPr/>
        </p:nvSpPr>
        <p:spPr>
          <a:xfrm>
            <a:off x="-60480" y="1808640"/>
            <a:ext cx="1074204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solidFill>
                <a:srgbClr val="000000"/>
              </a:solidFill>
              <a:latin typeface="Arial"/>
            </a:endParaRPr>
          </a:p>
        </p:txBody>
      </p:sp>
      <p:sp>
        <p:nvSpPr>
          <p:cNvPr id="134" name="CustomShape 4"/>
          <p:cNvSpPr/>
          <p:nvPr/>
        </p:nvSpPr>
        <p:spPr>
          <a:xfrm rot="16186200">
            <a:off x="-90000" y="3773520"/>
            <a:ext cx="364320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solidFill>
                <a:srgbClr val="000000"/>
              </a:solidFill>
              <a:latin typeface="Arial"/>
            </a:endParaRPr>
          </a:p>
        </p:txBody>
      </p:sp>
      <p:sp>
        <p:nvSpPr>
          <p:cNvPr id="135" name="CustomShape 5"/>
          <p:cNvSpPr/>
          <p:nvPr/>
        </p:nvSpPr>
        <p:spPr>
          <a:xfrm>
            <a:off x="8291520" y="367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solidFill>
                <a:srgbClr val="000000"/>
              </a:solidFill>
              <a:latin typeface="Arial"/>
            </a:endParaRPr>
          </a:p>
        </p:txBody>
      </p:sp>
      <p:sp>
        <p:nvSpPr>
          <p:cNvPr id="136" name="CustomShape 6"/>
          <p:cNvSpPr/>
          <p:nvPr/>
        </p:nvSpPr>
        <p:spPr>
          <a:xfrm>
            <a:off x="8291520" y="403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solidFill>
                <a:srgbClr val="000000"/>
              </a:solidFill>
              <a:latin typeface="Arial"/>
            </a:endParaRPr>
          </a:p>
        </p:txBody>
      </p:sp>
      <p:sp>
        <p:nvSpPr>
          <p:cNvPr id="137" name="CustomShape 7"/>
          <p:cNvSpPr/>
          <p:nvPr/>
        </p:nvSpPr>
        <p:spPr>
          <a:xfrm>
            <a:off x="8291520" y="439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solidFill>
                <a:srgbClr val="000000"/>
              </a:solidFill>
              <a:latin typeface="Arial"/>
            </a:endParaRPr>
          </a:p>
        </p:txBody>
      </p:sp>
      <p:sp>
        <p:nvSpPr>
          <p:cNvPr id="138" name="CustomShape 8"/>
          <p:cNvSpPr/>
          <p:nvPr/>
        </p:nvSpPr>
        <p:spPr>
          <a:xfrm>
            <a:off x="8291520" y="475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solidFill>
                <a:srgbClr val="000000"/>
              </a:solidFill>
              <a:latin typeface="Arial"/>
            </a:endParaRPr>
          </a:p>
        </p:txBody>
      </p:sp>
      <p:sp>
        <p:nvSpPr>
          <p:cNvPr id="139" name="CustomShape 9"/>
          <p:cNvSpPr/>
          <p:nvPr/>
        </p:nvSpPr>
        <p:spPr>
          <a:xfrm>
            <a:off x="8291520" y="511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solidFill>
                <a:srgbClr val="000000"/>
              </a:solidFill>
              <a:latin typeface="Arial"/>
            </a:endParaRPr>
          </a:p>
        </p:txBody>
      </p:sp>
      <p:sp>
        <p:nvSpPr>
          <p:cNvPr id="140" name="CustomShape 10"/>
          <p:cNvSpPr/>
          <p:nvPr/>
        </p:nvSpPr>
        <p:spPr>
          <a:xfrm>
            <a:off x="8291520" y="5473080"/>
            <a:ext cx="35892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solidFill>
                <a:srgbClr val="000000"/>
              </a:solidFill>
              <a:latin typeface="Arial"/>
            </a:endParaRPr>
          </a:p>
        </p:txBody>
      </p:sp>
      <p:sp>
        <p:nvSpPr>
          <p:cNvPr id="141" name="CustomShape 11"/>
          <p:cNvSpPr/>
          <p:nvPr/>
        </p:nvSpPr>
        <p:spPr>
          <a:xfrm>
            <a:off x="2397600" y="6128640"/>
            <a:ext cx="90792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solidFill>
                <a:srgbClr val="000000"/>
              </a:solidFill>
              <a:latin typeface="Arial"/>
            </a:endParaRPr>
          </a:p>
        </p:txBody>
      </p:sp>
      <p:sp>
        <p:nvSpPr>
          <p:cNvPr id="142" name="CustomShape 12"/>
          <p:cNvSpPr/>
          <p:nvPr/>
        </p:nvSpPr>
        <p:spPr>
          <a:xfrm>
            <a:off x="4017600" y="6128640"/>
            <a:ext cx="90792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solidFill>
                <a:srgbClr val="000000"/>
              </a:solidFill>
              <a:latin typeface="Arial"/>
            </a:endParaRPr>
          </a:p>
        </p:txBody>
      </p:sp>
      <p:sp>
        <p:nvSpPr>
          <p:cNvPr id="143" name="Line 13"/>
          <p:cNvSpPr/>
          <p:nvPr/>
        </p:nvSpPr>
        <p:spPr>
          <a:xfrm>
            <a:off x="2844000" y="205740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44" name="Line 14"/>
          <p:cNvSpPr/>
          <p:nvPr/>
        </p:nvSpPr>
        <p:spPr>
          <a:xfrm>
            <a:off x="4500000" y="205776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45" name="Line 15"/>
          <p:cNvSpPr/>
          <p:nvPr/>
        </p:nvSpPr>
        <p:spPr>
          <a:xfrm>
            <a:off x="4356000" y="2058120"/>
            <a:ext cx="360" cy="4115160"/>
          </a:xfrm>
          <a:prstGeom prst="line">
            <a:avLst/>
          </a:prstGeom>
          <a:ln w="0">
            <a:solidFill>
              <a:srgbClr val="3465a4"/>
            </a:solidFill>
            <a:prstDash val="dot"/>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46" name="CustomShape 16"/>
          <p:cNvSpPr/>
          <p:nvPr/>
        </p:nvSpPr>
        <p:spPr>
          <a:xfrm>
            <a:off x="4500000" y="3200400"/>
            <a:ext cx="294120" cy="1136520"/>
          </a:xfrm>
          <a:custGeom>
            <a:avLst/>
            <a:gdLst>
              <a:gd name="textAreaLeft" fmla="*/ 0 w 294120"/>
              <a:gd name="textAreaRight" fmla="*/ 295560 w 294120"/>
              <a:gd name="textAreaTop" fmla="*/ 0 h 1136520"/>
              <a:gd name="textAreaBottom" fmla="*/ 1137960 h 1136520"/>
            </a:gdLst>
            <a:ahLst/>
            <a:rect l="textAreaLeft" t="textAreaTop" r="textAreaRight" b="textAreaBottom"/>
            <a:pathLst>
              <a:path w="837" h="3177">
                <a:moveTo>
                  <a:pt x="0" y="0"/>
                </a:moveTo>
                <a:cubicBezTo>
                  <a:pt x="209" y="0"/>
                  <a:pt x="418" y="132"/>
                  <a:pt x="418" y="264"/>
                </a:cubicBezTo>
                <a:lnTo>
                  <a:pt x="418" y="1323"/>
                </a:lnTo>
                <a:cubicBezTo>
                  <a:pt x="418" y="1455"/>
                  <a:pt x="627" y="1588"/>
                  <a:pt x="836" y="1588"/>
                </a:cubicBezTo>
                <a:cubicBezTo>
                  <a:pt x="627" y="1588"/>
                  <a:pt x="418" y="1720"/>
                  <a:pt x="418" y="1852"/>
                </a:cubicBezTo>
                <a:lnTo>
                  <a:pt x="418" y="2911"/>
                </a:lnTo>
                <a:cubicBezTo>
                  <a:pt x="418" y="3043"/>
                  <a:pt x="209" y="3176"/>
                  <a:pt x="0" y="3176"/>
                </a:cubicBezTo>
              </a:path>
            </a:pathLst>
          </a:custGeom>
          <a:no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7" name="CustomShape 17"/>
          <p:cNvSpPr/>
          <p:nvPr/>
        </p:nvSpPr>
        <p:spPr>
          <a:xfrm>
            <a:off x="2772000" y="3837600"/>
            <a:ext cx="110988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solidFill>
                <a:srgbClr val="000000"/>
              </a:solidFill>
              <a:latin typeface="Arial"/>
            </a:endParaRPr>
          </a:p>
        </p:txBody>
      </p:sp>
      <p:sp>
        <p:nvSpPr>
          <p:cNvPr id="148" name="Line 18"/>
          <p:cNvSpPr/>
          <p:nvPr/>
        </p:nvSpPr>
        <p:spPr>
          <a:xfrm>
            <a:off x="7416000" y="205812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49" name="CustomShape 19"/>
          <p:cNvSpPr/>
          <p:nvPr/>
        </p:nvSpPr>
        <p:spPr>
          <a:xfrm>
            <a:off x="7005600" y="6128640"/>
            <a:ext cx="90792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solidFill>
                <a:srgbClr val="000000"/>
              </a:solidFill>
              <a:latin typeface="Arial"/>
            </a:endParaRPr>
          </a:p>
        </p:txBody>
      </p:sp>
      <p:sp>
        <p:nvSpPr>
          <p:cNvPr id="150" name="CustomShape 20"/>
          <p:cNvSpPr/>
          <p:nvPr/>
        </p:nvSpPr>
        <p:spPr>
          <a:xfrm>
            <a:off x="4752000" y="3621600"/>
            <a:ext cx="232812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e91e63"/>
                </a:solidFill>
                <a:highlight>
                  <a:srgbClr val="ffff00"/>
                </a:highlight>
                <a:latin typeface="DejaVu Sans"/>
                <a:ea typeface="DejaVu Sans"/>
              </a:rPr>
              <a:t>2030 ambition gap (19-23 GtCO2e)</a:t>
            </a:r>
            <a:endParaRPr b="0" lang="en-US" sz="1300" spc="-1" strike="noStrike">
              <a:solidFill>
                <a:srgbClr val="000000"/>
              </a:solidFill>
              <a:latin typeface="Arial"/>
            </a:endParaRPr>
          </a:p>
        </p:txBody>
      </p:sp>
      <p:sp>
        <p:nvSpPr>
          <p:cNvPr id="151" name="CustomShape 21"/>
          <p:cNvSpPr/>
          <p:nvPr/>
        </p:nvSpPr>
        <p:spPr>
          <a:xfrm>
            <a:off x="263520" y="6411600"/>
            <a:ext cx="7959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2"/>
              </a:rPr>
              <a:t>https://climateactiontracker.org/documents/999/CAT_2021-11_PublicData_EmissionsPathways.xlsx</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Health Impact of Climate Change </a:t>
            </a:r>
            <a:endParaRPr b="0" lang="en-US" sz="2400" spc="-1" strike="noStrike">
              <a:solidFill>
                <a:srgbClr val="000000"/>
              </a:solidFill>
              <a:latin typeface="Arial"/>
            </a:endParaRPr>
          </a:p>
        </p:txBody>
      </p:sp>
      <p:sp>
        <p:nvSpPr>
          <p:cNvPr id="153" name="CustomShape 2"/>
          <p:cNvSpPr/>
          <p:nvPr/>
        </p:nvSpPr>
        <p:spPr>
          <a:xfrm>
            <a:off x="263520" y="6411600"/>
            <a:ext cx="70462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Figure adapted from: Watts, Nick, et al. (2017) – The Lancet Countdown: Tracking Progress on Health and Climate Change.</a:t>
            </a:r>
            <a:endParaRPr b="0" lang="en-US" sz="900" spc="-1" strike="noStrike">
              <a:solidFill>
                <a:srgbClr val="000000"/>
              </a:solidFill>
              <a:latin typeface="Arial"/>
            </a:endParaRPr>
          </a:p>
        </p:txBody>
      </p:sp>
      <p:sp>
        <p:nvSpPr>
          <p:cNvPr id="154" name="CustomShape 3"/>
          <p:cNvSpPr/>
          <p:nvPr/>
        </p:nvSpPr>
        <p:spPr>
          <a:xfrm>
            <a:off x="5391720" y="4598280"/>
            <a:ext cx="246600" cy="348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155" name="" descr=""/>
          <p:cNvPicPr/>
          <p:nvPr/>
        </p:nvPicPr>
        <p:blipFill>
          <a:blip r:embed="rId1"/>
          <a:stretch/>
        </p:blipFill>
        <p:spPr>
          <a:xfrm>
            <a:off x="2454480" y="1169640"/>
            <a:ext cx="6534360" cy="5223960"/>
          </a:xfrm>
          <a:prstGeom prst="rect">
            <a:avLst/>
          </a:prstGeom>
          <a:ln w="0">
            <a:noFill/>
          </a:ln>
        </p:spPr>
      </p:pic>
      <p:sp>
        <p:nvSpPr>
          <p:cNvPr id="156" name="CustomShape 29"/>
          <p:cNvSpPr/>
          <p:nvPr/>
        </p:nvSpPr>
        <p:spPr>
          <a:xfrm>
            <a:off x="9950040" y="1304640"/>
            <a:ext cx="514800" cy="4946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2019 UN Climate Action Summit in New York</a:t>
            </a:r>
            <a:endParaRPr b="0" lang="en-US" sz="2400" spc="-1" strike="noStrike">
              <a:solidFill>
                <a:srgbClr val="000000"/>
              </a:solidFill>
              <a:latin typeface="Arial"/>
            </a:endParaRPr>
          </a:p>
        </p:txBody>
      </p:sp>
      <p:sp>
        <p:nvSpPr>
          <p:cNvPr id="158" name="CustomShape 2"/>
          <p:cNvSpPr/>
          <p:nvPr/>
        </p:nvSpPr>
        <p:spPr>
          <a:xfrm>
            <a:off x="335520" y="1268640"/>
            <a:ext cx="1074204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solidFill>
                <a:srgbClr val="000000"/>
              </a:solidFill>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solidFill>
                <a:srgbClr val="000000"/>
              </a:solidFill>
              <a:latin typeface="Arial"/>
            </a:endParaRPr>
          </a:p>
          <a:p>
            <a:pPr algn="ctr">
              <a:lnSpc>
                <a:spcPct val="150000"/>
              </a:lnSpc>
              <a:spcBef>
                <a:spcPts val="360"/>
              </a:spcBef>
              <a:tabLst>
                <a:tab algn="l" pos="0"/>
              </a:tabLst>
            </a:pPr>
            <a:endParaRPr b="0" lang="en-US" sz="1800" spc="-1" strike="noStrike">
              <a:solidFill>
                <a:srgbClr val="000000"/>
              </a:solidFill>
              <a:latin typeface="Arial"/>
            </a:endParaRPr>
          </a:p>
        </p:txBody>
      </p:sp>
      <p:sp>
        <p:nvSpPr>
          <p:cNvPr id="159" name="CustomShape 3"/>
          <p:cNvSpPr/>
          <p:nvPr/>
        </p:nvSpPr>
        <p:spPr>
          <a:xfrm>
            <a:off x="263520" y="6411600"/>
            <a:ext cx="64695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Guardian News (2019) – </a:t>
            </a:r>
            <a:r>
              <a:rPr b="0" lang="de-DE" sz="900" spc="-1" strike="noStrike" u="sng">
                <a:solidFill>
                  <a:srgbClr val="0000ff"/>
                </a:solidFill>
                <a:uFillTx/>
                <a:latin typeface="DejaVu Sans"/>
                <a:ea typeface="Roboto"/>
                <a:hlinkClick r:id="rId1"/>
              </a:rPr>
              <a:t>https://www.youtube.com/watch?v=TMrtLsQbaok</a:t>
            </a:r>
            <a:endParaRPr b="0" lang="en-US" sz="900" spc="-1" strike="noStrike">
              <a:solidFill>
                <a:srgbClr val="000000"/>
              </a:solidFill>
              <a:latin typeface="Arial"/>
            </a:endParaRPr>
          </a:p>
        </p:txBody>
      </p:sp>
      <p:sp>
        <p:nvSpPr>
          <p:cNvPr id="160" name="CustomShape 4"/>
          <p:cNvSpPr/>
          <p:nvPr/>
        </p:nvSpPr>
        <p:spPr>
          <a:xfrm>
            <a:off x="3724920" y="4725000"/>
            <a:ext cx="3962880" cy="360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2"/>
              </a:rPr>
              <a:t>Click Me</a:t>
            </a:r>
            <a:endParaRPr b="0" lang="en-US" sz="1400" spc="-1" strike="noStrike">
              <a:solidFill>
                <a:srgbClr val="000000"/>
              </a:solidFill>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33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solidFill>
                <a:srgbClr val="000000"/>
              </a:solidFill>
              <a:latin typeface="Arial"/>
            </a:endParaRPr>
          </a:p>
        </p:txBody>
      </p:sp>
      <p:sp>
        <p:nvSpPr>
          <p:cNvPr id="162"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US"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ressources</a:t>
            </a:r>
            <a:endParaRPr b="0" lang="en-US" sz="1800" spc="-1" strike="noStrike">
              <a:solidFill>
                <a:srgbClr val="000000"/>
              </a:solidFill>
              <a:latin typeface="Arial"/>
            </a:endParaRPr>
          </a:p>
        </p:txBody>
      </p:sp>
      <p:sp>
        <p:nvSpPr>
          <p:cNvPr id="163" name="CustomShape 3"/>
          <p:cNvSpPr/>
          <p:nvPr/>
        </p:nvSpPr>
        <p:spPr>
          <a:xfrm>
            <a:off x="4206240" y="721800"/>
            <a:ext cx="1088640" cy="337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solidFill>
                <a:srgbClr val="000000"/>
              </a:solidFill>
              <a:latin typeface="Arial"/>
            </a:endParaRPr>
          </a:p>
        </p:txBody>
      </p:sp>
      <p:sp>
        <p:nvSpPr>
          <p:cNvPr id="165" name="CustomShape 2"/>
          <p:cNvSpPr/>
          <p:nvPr/>
        </p:nvSpPr>
        <p:spPr>
          <a:xfrm>
            <a:off x="865440" y="2859120"/>
            <a:ext cx="992088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Microsoft will be Carbon Negative by 2030</a:t>
            </a:r>
            <a:endParaRPr b="0" lang="en-US" sz="2400" spc="-1" strike="noStrike">
              <a:solidFill>
                <a:srgbClr val="000000"/>
              </a:solidFill>
              <a:latin typeface="Arial"/>
            </a:endParaRPr>
          </a:p>
        </p:txBody>
      </p:sp>
      <p:sp>
        <p:nvSpPr>
          <p:cNvPr id="167" name="CustomShape 2"/>
          <p:cNvSpPr/>
          <p:nvPr/>
        </p:nvSpPr>
        <p:spPr>
          <a:xfrm>
            <a:off x="263520" y="6411600"/>
            <a:ext cx="6469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solidFill>
                <a:srgbClr val="000000"/>
              </a:solidFill>
              <a:latin typeface="Arial"/>
            </a:endParaRPr>
          </a:p>
        </p:txBody>
      </p:sp>
      <p:sp>
        <p:nvSpPr>
          <p:cNvPr id="168" name="CustomShape 3"/>
          <p:cNvSpPr/>
          <p:nvPr/>
        </p:nvSpPr>
        <p:spPr>
          <a:xfrm>
            <a:off x="865440" y="1828800"/>
            <a:ext cx="9920880" cy="2903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49" name="CustomShape 2"/>
          <p:cNvSpPr/>
          <p:nvPr/>
        </p:nvSpPr>
        <p:spPr>
          <a:xfrm>
            <a:off x="335520" y="1268640"/>
            <a:ext cx="10742040" cy="50295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50" name="CustomShape 3"/>
          <p:cNvSpPr/>
          <p:nvPr/>
        </p:nvSpPr>
        <p:spPr>
          <a:xfrm>
            <a:off x="336600" y="3429000"/>
            <a:ext cx="10859760" cy="205164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Apple will be Carbon Neutral by 2030</a:t>
            </a:r>
            <a:endParaRPr b="0" lang="en-US" sz="2400" spc="-1" strike="noStrike">
              <a:solidFill>
                <a:srgbClr val="000000"/>
              </a:solidFill>
              <a:latin typeface="Arial"/>
            </a:endParaRPr>
          </a:p>
        </p:txBody>
      </p:sp>
      <p:sp>
        <p:nvSpPr>
          <p:cNvPr id="170" name="CustomShape 2"/>
          <p:cNvSpPr/>
          <p:nvPr/>
        </p:nvSpPr>
        <p:spPr>
          <a:xfrm>
            <a:off x="263520" y="6411600"/>
            <a:ext cx="7506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solidFill>
                <a:srgbClr val="000000"/>
              </a:solidFill>
              <a:latin typeface="Arial"/>
            </a:endParaRPr>
          </a:p>
        </p:txBody>
      </p:sp>
      <p:sp>
        <p:nvSpPr>
          <p:cNvPr id="171" name="CustomShape 3"/>
          <p:cNvSpPr/>
          <p:nvPr/>
        </p:nvSpPr>
        <p:spPr>
          <a:xfrm>
            <a:off x="865440" y="1591200"/>
            <a:ext cx="9920880" cy="4562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US" sz="2800" spc="-1" strike="noStrike">
              <a:solidFill>
                <a:srgbClr val="000000"/>
              </a:solidFill>
              <a:latin typeface="Arial"/>
            </a:endParaRPr>
          </a:p>
        </p:txBody>
      </p:sp>
      <p:sp>
        <p:nvSpPr>
          <p:cNvPr id="172" name="CustomShape 4"/>
          <p:cNvSpPr/>
          <p:nvPr/>
        </p:nvSpPr>
        <p:spPr>
          <a:xfrm>
            <a:off x="4241520" y="1828800"/>
            <a:ext cx="783360" cy="22428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solidFill>
                <a:srgbClr val="000000"/>
              </a:solidFill>
              <a:latin typeface="Arial"/>
            </a:endParaRPr>
          </a:p>
        </p:txBody>
      </p:sp>
      <p:sp>
        <p:nvSpPr>
          <p:cNvPr id="174" name="CustomShape 2"/>
          <p:cNvSpPr/>
          <p:nvPr/>
        </p:nvSpPr>
        <p:spPr>
          <a:xfrm>
            <a:off x="263520" y="6411600"/>
            <a:ext cx="7506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solidFill>
                <a:srgbClr val="000000"/>
              </a:solidFill>
              <a:latin typeface="Arial"/>
            </a:endParaRPr>
          </a:p>
        </p:txBody>
      </p:sp>
      <p:sp>
        <p:nvSpPr>
          <p:cNvPr id="175" name="CustomShape 3"/>
          <p:cNvSpPr/>
          <p:nvPr/>
        </p:nvSpPr>
        <p:spPr>
          <a:xfrm>
            <a:off x="335520" y="1268640"/>
            <a:ext cx="1074204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p:txBody>
      </p:sp>
      <p:sp>
        <p:nvSpPr>
          <p:cNvPr id="176" name="CustomShape 4"/>
          <p:cNvSpPr/>
          <p:nvPr/>
        </p:nvSpPr>
        <p:spPr>
          <a:xfrm>
            <a:off x="335520" y="1600200"/>
            <a:ext cx="10859760" cy="1136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solidFill>
                <a:srgbClr val="000000"/>
              </a:solidFill>
              <a:latin typeface="Arial"/>
            </a:endParaRPr>
          </a:p>
        </p:txBody>
      </p:sp>
      <p:sp>
        <p:nvSpPr>
          <p:cNvPr id="178" name="CustomShape 2"/>
          <p:cNvSpPr/>
          <p:nvPr/>
        </p:nvSpPr>
        <p:spPr>
          <a:xfrm>
            <a:off x="865440" y="3274200"/>
            <a:ext cx="9920880" cy="2267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solidFill>
                <a:srgbClr val="000000"/>
              </a:solidFill>
              <a:latin typeface="Arial"/>
            </a:endParaRPr>
          </a:p>
        </p:txBody>
      </p:sp>
      <p:sp>
        <p:nvSpPr>
          <p:cNvPr id="179" name="CustomShape 3"/>
          <p:cNvSpPr/>
          <p:nvPr/>
        </p:nvSpPr>
        <p:spPr>
          <a:xfrm>
            <a:off x="335880" y="1600560"/>
            <a:ext cx="10859760" cy="1136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solidFill>
                <a:srgbClr val="000000"/>
              </a:solidFill>
              <a:latin typeface="Arial"/>
            </a:endParaRPr>
          </a:p>
        </p:txBody>
      </p:sp>
      <p:sp>
        <p:nvSpPr>
          <p:cNvPr id="180" name="CustomShape 4"/>
          <p:cNvSpPr/>
          <p:nvPr/>
        </p:nvSpPr>
        <p:spPr>
          <a:xfrm>
            <a:off x="263520" y="6411600"/>
            <a:ext cx="7506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solidFill>
                <a:srgbClr val="000000"/>
              </a:solidFill>
              <a:latin typeface="Arial"/>
            </a:endParaRPr>
          </a:p>
        </p:txBody>
      </p:sp>
      <p:sp>
        <p:nvSpPr>
          <p:cNvPr id="182" name="CustomShape 2"/>
          <p:cNvSpPr/>
          <p:nvPr/>
        </p:nvSpPr>
        <p:spPr>
          <a:xfrm>
            <a:off x="335520" y="1268640"/>
            <a:ext cx="1074204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US" sz="2800" spc="-1" strike="noStrike">
              <a:solidFill>
                <a:srgbClr val="000000"/>
              </a:solidFill>
              <a:latin typeface="Arial"/>
            </a:endParaRPr>
          </a:p>
          <a:p>
            <a:pPr marL="360" algn="ctr">
              <a:lnSpc>
                <a:spcPct val="100000"/>
              </a:lnSpc>
              <a:spcBef>
                <a:spcPts val="360"/>
              </a:spcBef>
            </a:pPr>
            <a:endParaRPr b="0" lang="en-US" sz="2800" spc="-1" strike="noStrike">
              <a:solidFill>
                <a:srgbClr val="000000"/>
              </a:solidFill>
              <a:latin typeface="Arial"/>
            </a:endParaRPr>
          </a:p>
        </p:txBody>
      </p:sp>
      <p:sp>
        <p:nvSpPr>
          <p:cNvPr id="183" name="CustomShape 3"/>
          <p:cNvSpPr/>
          <p:nvPr/>
        </p:nvSpPr>
        <p:spPr>
          <a:xfrm>
            <a:off x="865440" y="2859120"/>
            <a:ext cx="992088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Greenwashing?</a:t>
            </a:r>
            <a:endParaRPr b="0" lang="en-US" sz="2400" spc="-1" strike="noStrike">
              <a:solidFill>
                <a:srgbClr val="000000"/>
              </a:solidFill>
              <a:latin typeface="Arial"/>
            </a:endParaRPr>
          </a:p>
        </p:txBody>
      </p:sp>
      <p:sp>
        <p:nvSpPr>
          <p:cNvPr id="185" name="CustomShape 2"/>
          <p:cNvSpPr/>
          <p:nvPr/>
        </p:nvSpPr>
        <p:spPr>
          <a:xfrm>
            <a:off x="263520" y="6411600"/>
            <a:ext cx="6469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US" sz="900" spc="-1" strike="noStrike">
              <a:solidFill>
                <a:srgbClr val="000000"/>
              </a:solidFill>
              <a:latin typeface="Arial"/>
            </a:endParaRPr>
          </a:p>
        </p:txBody>
      </p:sp>
      <p:graphicFrame>
        <p:nvGraphicFramePr>
          <p:cNvPr id="186" name="Table 3"/>
          <p:cNvGraphicFramePr/>
          <p:nvPr/>
        </p:nvGraphicFramePr>
        <p:xfrm>
          <a:off x="299880" y="1407960"/>
          <a:ext cx="10901160" cy="4764240"/>
        </p:xfrm>
        <a:graphic>
          <a:graphicData uri="http://schemas.openxmlformats.org/drawingml/2006/table">
            <a:tbl>
              <a:tblPr/>
              <a:tblGrid>
                <a:gridCol w="2590560"/>
                <a:gridCol w="8310960"/>
              </a:tblGrid>
              <a:tr h="912240">
                <a:tc>
                  <a:txBody>
                    <a:bodyPr lIns="90000" rIns="90000" anchor="t">
                      <a:noAutofit/>
                    </a:bodyPr>
                    <a:p>
                      <a:pPr algn="ctr">
                        <a:lnSpc>
                          <a:spcPct val="100000"/>
                        </a:lnSpc>
                      </a:pPr>
                      <a:r>
                        <a:rPr b="1" lang="en-US" sz="1300" spc="-1" strike="noStrike">
                          <a:solidFill>
                            <a:srgbClr val="000000"/>
                          </a:solidFill>
                          <a:latin typeface="DejaVu Sans"/>
                        </a:rPr>
                        <a:t>Apple iPad Pro 11” 2018</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114920">
                <a:tc>
                  <a:txBody>
                    <a:bodyPr lIns="90000" rIns="90000" anchor="t">
                      <a:noAutofit/>
                    </a:bodyPr>
                    <a:p>
                      <a:pPr algn="ctr">
                        <a:lnSpc>
                          <a:spcPct val="100000"/>
                        </a:lnSpc>
                      </a:pPr>
                      <a:r>
                        <a:rPr b="1" lang="en-US" sz="1300" spc="-1" strike="noStrike">
                          <a:solidFill>
                            <a:srgbClr val="000000"/>
                          </a:solidFill>
                          <a:latin typeface="DejaVu Sans"/>
                        </a:rPr>
                        <a:t>Microsoft Surface Pro 6 2018</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240">
                <a:tc>
                  <a:txBody>
                    <a:bodyPr lIns="90000" rIns="90000" anchor="t">
                      <a:noAutofit/>
                    </a:bodyPr>
                    <a:p>
                      <a:pPr algn="ctr">
                        <a:lnSpc>
                          <a:spcPct val="100000"/>
                        </a:lnSpc>
                      </a:pPr>
                      <a:r>
                        <a:rPr b="1" lang="en-US" sz="1300" spc="-1" strike="noStrike">
                          <a:solidFill>
                            <a:srgbClr val="000000"/>
                          </a:solidFill>
                          <a:latin typeface="DejaVu Sans"/>
                        </a:rPr>
                        <a:t>Apple iPad Air 3 2019</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912240">
                <a:tc>
                  <a:txBody>
                    <a:bodyPr lIns="90000" rIns="90000" anchor="t">
                      <a:noAutofit/>
                    </a:bodyPr>
                    <a:p>
                      <a:pPr algn="ctr">
                        <a:lnSpc>
                          <a:spcPct val="100000"/>
                        </a:lnSpc>
                      </a:pPr>
                      <a:r>
                        <a:rPr b="1" lang="en-US" sz="1300" spc="-1" strike="noStrike">
                          <a:solidFill>
                            <a:srgbClr val="000000"/>
                          </a:solidFill>
                          <a:latin typeface="DejaVu Sans"/>
                        </a:rPr>
                        <a:t>Apple iPad 7 2019</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600">
                <a:tc>
                  <a:txBody>
                    <a:bodyPr lIns="90000" rIns="90000" anchor="t">
                      <a:noAutofit/>
                    </a:bodyPr>
                    <a:p>
                      <a:pPr algn="ctr">
                        <a:lnSpc>
                          <a:spcPct val="100000"/>
                        </a:lnSpc>
                      </a:pPr>
                      <a:r>
                        <a:rPr b="1" lang="en-US" sz="1300" spc="-1" strike="noStrike">
                          <a:solidFill>
                            <a:srgbClr val="000000"/>
                          </a:solidFill>
                          <a:latin typeface="DejaVu Sans"/>
                        </a:rPr>
                        <a:t>Apple iPad Mini 5 2019</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How much am I contributing to this mess?</a:t>
            </a:r>
            <a:endParaRPr b="0" lang="en-US" sz="2400" spc="-1" strike="noStrike">
              <a:solidFill>
                <a:srgbClr val="000000"/>
              </a:solidFill>
              <a:latin typeface="Arial"/>
            </a:endParaRPr>
          </a:p>
        </p:txBody>
      </p:sp>
      <p:sp>
        <p:nvSpPr>
          <p:cNvPr id="188" name="CustomShape 2"/>
          <p:cNvSpPr/>
          <p:nvPr/>
        </p:nvSpPr>
        <p:spPr>
          <a:xfrm>
            <a:off x="263520" y="6411600"/>
            <a:ext cx="6469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https://www.footprintcalculator.org</a:t>
            </a:r>
            <a:endParaRPr b="0" lang="en-US" sz="900" spc="-1" strike="noStrike">
              <a:solidFill>
                <a:srgbClr val="000000"/>
              </a:solidFill>
              <a:latin typeface="Arial"/>
            </a:endParaRPr>
          </a:p>
        </p:txBody>
      </p:sp>
      <p:sp>
        <p:nvSpPr>
          <p:cNvPr id="189" name="CustomShape 3"/>
          <p:cNvSpPr/>
          <p:nvPr/>
        </p:nvSpPr>
        <p:spPr>
          <a:xfrm>
            <a:off x="336240" y="1600920"/>
            <a:ext cx="10859760" cy="387936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What is your </a:t>
            </a:r>
            <a:r>
              <a:rPr b="0" i="1" lang="en-US" sz="2000" spc="-1" strike="noStrike">
                <a:solidFill>
                  <a:srgbClr val="000000"/>
                </a:solidFill>
                <a:latin typeface="DejaVu Sans"/>
                <a:ea typeface="DejaVu Sans"/>
              </a:rPr>
              <a:t>Ecological Footprint?</a:t>
            </a:r>
            <a:endParaRPr b="0" lang="en-US"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How many planets do we need if everybody lives like you?</a:t>
            </a:r>
            <a:endParaRPr b="0" lang="en-US"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When is your personal </a:t>
            </a:r>
            <a:r>
              <a:rPr b="0" i="1" lang="en-US" sz="2000" spc="-1" strike="noStrike">
                <a:solidFill>
                  <a:srgbClr val="000000"/>
                </a:solidFill>
                <a:latin typeface="DejaVu Sans"/>
                <a:ea typeface="DejaVu Sans"/>
              </a:rPr>
              <a:t>Overshoot Day?</a:t>
            </a:r>
            <a:endParaRPr b="0" lang="en-US"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1800" spc="-1" strike="noStrike" u="sng">
                <a:solidFill>
                  <a:srgbClr val="0000ff"/>
                </a:solidFill>
                <a:uFillTx/>
                <a:latin typeface="DejaVu Sans"/>
                <a:ea typeface="DejaVu Sans"/>
                <a:hlinkClick r:id="rId2"/>
              </a:rPr>
              <a:t>Compute YOUR ecological footprint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solidFill>
                <a:srgbClr val="000000"/>
              </a:solidFill>
              <a:latin typeface="Arial"/>
            </a:endParaRPr>
          </a:p>
        </p:txBody>
      </p:sp>
      <p:sp>
        <p:nvSpPr>
          <p:cNvPr id="192"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solidFill>
                <a:srgbClr val="000000"/>
              </a:solidFill>
              <a:latin typeface="Arial"/>
            </a:endParaRPr>
          </a:p>
        </p:txBody>
      </p:sp>
      <p:sp>
        <p:nvSpPr>
          <p:cNvPr id="194" name="CustomShape 2"/>
          <p:cNvSpPr/>
          <p:nvPr/>
        </p:nvSpPr>
        <p:spPr>
          <a:xfrm>
            <a:off x="336240" y="1600920"/>
            <a:ext cx="10859760" cy="387936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p:txBody>
      </p:sp>
      <p:sp>
        <p:nvSpPr>
          <p:cNvPr id="195" name="CustomShape 3"/>
          <p:cNvSpPr/>
          <p:nvPr/>
        </p:nvSpPr>
        <p:spPr>
          <a:xfrm>
            <a:off x="270720" y="6322680"/>
            <a:ext cx="107967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solidFill>
                <a:srgbClr val="000000"/>
              </a:solidFill>
              <a:latin typeface="Arial"/>
            </a:endParaRPr>
          </a:p>
        </p:txBody>
      </p:sp>
      <p:sp>
        <p:nvSpPr>
          <p:cNvPr id="197" name="CustomShape 2"/>
          <p:cNvSpPr/>
          <p:nvPr/>
        </p:nvSpPr>
        <p:spPr>
          <a:xfrm>
            <a:off x="336240" y="1600920"/>
            <a:ext cx="10859760" cy="387936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p:txBody>
      </p:sp>
      <p:sp>
        <p:nvSpPr>
          <p:cNvPr id="198" name="CustomShape 3"/>
          <p:cNvSpPr/>
          <p:nvPr/>
        </p:nvSpPr>
        <p:spPr>
          <a:xfrm>
            <a:off x="270720" y="6322680"/>
            <a:ext cx="107967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solidFill>
                <a:srgbClr val="000000"/>
              </a:solidFill>
              <a:latin typeface="Arial"/>
            </a:endParaRPr>
          </a:p>
        </p:txBody>
      </p:sp>
      <p:sp>
        <p:nvSpPr>
          <p:cNvPr id="199" name="CustomShape 4"/>
          <p:cNvSpPr/>
          <p:nvPr/>
        </p:nvSpPr>
        <p:spPr>
          <a:xfrm>
            <a:off x="3566160" y="3017520"/>
            <a:ext cx="5026320" cy="274032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a:t>
            </a:r>
            <a:endParaRPr b="0" lang="en-US" sz="2400" spc="-1" strike="noStrike">
              <a:solidFill>
                <a:srgbClr val="000000"/>
              </a:solidFill>
              <a:latin typeface="Arial"/>
            </a:endParaRPr>
          </a:p>
        </p:txBody>
      </p:sp>
      <p:sp>
        <p:nvSpPr>
          <p:cNvPr id="52"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solidFill>
                <a:srgbClr val="000000"/>
              </a:solidFill>
              <a:latin typeface="Arial"/>
            </a:endParaRPr>
          </a:p>
        </p:txBody>
      </p:sp>
      <p:sp>
        <p:nvSpPr>
          <p:cNvPr id="201" name="CustomShape 2"/>
          <p:cNvSpPr/>
          <p:nvPr/>
        </p:nvSpPr>
        <p:spPr>
          <a:xfrm>
            <a:off x="336240" y="1600920"/>
            <a:ext cx="10859760" cy="387936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p:txBody>
      </p:sp>
      <p:sp>
        <p:nvSpPr>
          <p:cNvPr id="202" name="CustomShape 3"/>
          <p:cNvSpPr/>
          <p:nvPr/>
        </p:nvSpPr>
        <p:spPr>
          <a:xfrm>
            <a:off x="270720" y="6322680"/>
            <a:ext cx="107967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solidFill>
                <a:srgbClr val="000000"/>
              </a:solidFill>
              <a:latin typeface="Arial"/>
            </a:endParaRPr>
          </a:p>
        </p:txBody>
      </p:sp>
      <p:sp>
        <p:nvSpPr>
          <p:cNvPr id="203" name="CustomShape 4"/>
          <p:cNvSpPr/>
          <p:nvPr/>
        </p:nvSpPr>
        <p:spPr>
          <a:xfrm>
            <a:off x="3566160" y="3017520"/>
            <a:ext cx="5026320" cy="274032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solidFill>
                <a:srgbClr val="000000"/>
              </a:solidFill>
              <a:latin typeface="Arial"/>
            </a:endParaRPr>
          </a:p>
        </p:txBody>
      </p:sp>
      <p:sp>
        <p:nvSpPr>
          <p:cNvPr id="204" name="CustomShape 5"/>
          <p:cNvSpPr/>
          <p:nvPr/>
        </p:nvSpPr>
        <p:spPr>
          <a:xfrm>
            <a:off x="2743200" y="5760720"/>
            <a:ext cx="5392080" cy="855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solidFill>
                <a:srgbClr val="000000"/>
              </a:solidFill>
              <a:latin typeface="Arial"/>
            </a:endParaRPr>
          </a:p>
        </p:txBody>
      </p:sp>
      <p:pic>
        <p:nvPicPr>
          <p:cNvPr id="207" name="Grafik 2" descr=""/>
          <p:cNvPicPr/>
          <p:nvPr/>
        </p:nvPicPr>
        <p:blipFill>
          <a:blip r:embed="rId1"/>
          <a:stretch/>
        </p:blipFill>
        <p:spPr>
          <a:xfrm>
            <a:off x="1641240" y="1384560"/>
            <a:ext cx="8130600" cy="51310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What are you gonna tell your children?</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What are you gonna tell your children?</a:t>
            </a:r>
            <a:endParaRPr b="0" lang="en-US" sz="2400" spc="-1" strike="noStrike">
              <a:solidFill>
                <a:srgbClr val="000000"/>
              </a:solidFill>
              <a:latin typeface="Arial"/>
            </a:endParaRPr>
          </a:p>
        </p:txBody>
      </p:sp>
      <p:pic>
        <p:nvPicPr>
          <p:cNvPr id="210" name="" descr=""/>
          <p:cNvPicPr/>
          <p:nvPr/>
        </p:nvPicPr>
        <p:blipFill>
          <a:blip r:embed="rId1"/>
          <a:stretch/>
        </p:blipFill>
        <p:spPr>
          <a:xfrm>
            <a:off x="459000" y="1371600"/>
            <a:ext cx="4564080" cy="4955760"/>
          </a:xfrm>
          <a:prstGeom prst="rect">
            <a:avLst/>
          </a:prstGeom>
          <a:ln w="0">
            <a:noFill/>
          </a:ln>
        </p:spPr>
      </p:pic>
      <p:sp>
        <p:nvSpPr>
          <p:cNvPr id="211" name="CustomShape 2"/>
          <p:cNvSpPr/>
          <p:nvPr/>
        </p:nvSpPr>
        <p:spPr>
          <a:xfrm>
            <a:off x="263520" y="6411600"/>
            <a:ext cx="77752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solidFill>
                <a:srgbClr val="000000"/>
              </a:solidFill>
              <a:latin typeface="Arial"/>
            </a:endParaRPr>
          </a:p>
        </p:txBody>
      </p:sp>
      <p:sp>
        <p:nvSpPr>
          <p:cNvPr id="212" name="CustomShape 3"/>
          <p:cNvSpPr/>
          <p:nvPr/>
        </p:nvSpPr>
        <p:spPr>
          <a:xfrm>
            <a:off x="6310800" y="1875960"/>
            <a:ext cx="3741480" cy="29185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TU Clausthal – Research Profile </a:t>
            </a:r>
            <a:endParaRPr b="0" lang="en-US" sz="2400" spc="-1" strike="noStrike">
              <a:solidFill>
                <a:srgbClr val="000000"/>
              </a:solidFill>
              <a:latin typeface="Arial"/>
            </a:endParaRPr>
          </a:p>
        </p:txBody>
      </p:sp>
      <p:sp>
        <p:nvSpPr>
          <p:cNvPr id="214" name="CustomShape 2"/>
          <p:cNvSpPr/>
          <p:nvPr/>
        </p:nvSpPr>
        <p:spPr>
          <a:xfrm>
            <a:off x="263520" y="6411600"/>
            <a:ext cx="6469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https://www.tu-clausthal.de/en/university/about-us</a:t>
            </a:r>
            <a:endParaRPr b="0" lang="en-US" sz="900" spc="-1" strike="noStrike">
              <a:solidFill>
                <a:srgbClr val="000000"/>
              </a:solidFill>
              <a:latin typeface="Arial"/>
            </a:endParaRPr>
          </a:p>
        </p:txBody>
      </p:sp>
      <p:pic>
        <p:nvPicPr>
          <p:cNvPr id="215" name="Grafik 2" descr=""/>
          <p:cNvPicPr/>
          <p:nvPr/>
        </p:nvPicPr>
        <p:blipFill>
          <a:blip r:embed="rId2"/>
          <a:stretch/>
        </p:blipFill>
        <p:spPr>
          <a:xfrm>
            <a:off x="417240" y="1487880"/>
            <a:ext cx="5667840" cy="4393800"/>
          </a:xfrm>
          <a:prstGeom prst="rect">
            <a:avLst/>
          </a:prstGeom>
          <a:ln w="0">
            <a:noFill/>
          </a:ln>
        </p:spPr>
      </p:pic>
      <p:pic>
        <p:nvPicPr>
          <p:cNvPr id="216" name="Grafik 7" descr=""/>
          <p:cNvPicPr/>
          <p:nvPr/>
        </p:nvPicPr>
        <p:blipFill>
          <a:blip r:embed="rId3"/>
          <a:stretch/>
        </p:blipFill>
        <p:spPr>
          <a:xfrm>
            <a:off x="6560280" y="1330920"/>
            <a:ext cx="3987720" cy="47080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4406760"/>
            <a:ext cx="10742040" cy="135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linear (industrial) Economy</a:t>
            </a:r>
            <a:endParaRPr b="0" lang="en-US" sz="3000" spc="-1" strike="noStrike">
              <a:solidFill>
                <a:srgbClr val="000000"/>
              </a:solidFill>
              <a:latin typeface="Arial"/>
            </a:endParaRPr>
          </a:p>
        </p:txBody>
      </p:sp>
      <p:sp>
        <p:nvSpPr>
          <p:cNvPr id="218" name="CustomShape 2"/>
          <p:cNvSpPr/>
          <p:nvPr/>
        </p:nvSpPr>
        <p:spPr>
          <a:xfrm>
            <a:off x="335520" y="2906640"/>
            <a:ext cx="10742040" cy="148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solidFill>
                <a:srgbClr val="000000"/>
              </a:solidFill>
              <a:latin typeface="Arial"/>
            </a:endParaRPr>
          </a:p>
        </p:txBody>
      </p:sp>
      <p:sp>
        <p:nvSpPr>
          <p:cNvPr id="220" name="CustomShape 2"/>
          <p:cNvSpPr/>
          <p:nvPr/>
        </p:nvSpPr>
        <p:spPr>
          <a:xfrm>
            <a:off x="263520" y="6411600"/>
            <a:ext cx="64695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21" name="CustomShape 3"/>
          <p:cNvSpPr/>
          <p:nvPr/>
        </p:nvSpPr>
        <p:spPr>
          <a:xfrm>
            <a:off x="7866360" y="1459440"/>
            <a:ext cx="3211200" cy="46699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22" name="" descr=""/>
          <p:cNvPicPr/>
          <p:nvPr/>
        </p:nvPicPr>
        <p:blipFill>
          <a:blip r:embed="rId1"/>
          <a:stretch/>
        </p:blipFill>
        <p:spPr>
          <a:xfrm>
            <a:off x="290880" y="2299320"/>
            <a:ext cx="11336760" cy="27216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24" name="CustomShape 2"/>
          <p:cNvSpPr/>
          <p:nvPr/>
        </p:nvSpPr>
        <p:spPr>
          <a:xfrm>
            <a:off x="335520" y="1268640"/>
            <a:ext cx="10742040" cy="502956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25" name="CustomShape 3"/>
          <p:cNvSpPr/>
          <p:nvPr/>
        </p:nvSpPr>
        <p:spPr>
          <a:xfrm>
            <a:off x="335520" y="2859120"/>
            <a:ext cx="1057356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27" name="CustomShape 2"/>
          <p:cNvSpPr/>
          <p:nvPr/>
        </p:nvSpPr>
        <p:spPr>
          <a:xfrm>
            <a:off x="335520" y="1268640"/>
            <a:ext cx="1074204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solidFill>
                <a:srgbClr val="000000"/>
              </a:solidFill>
              <a:latin typeface="Arial"/>
            </a:endParaRPr>
          </a:p>
        </p:txBody>
      </p:sp>
      <p:sp>
        <p:nvSpPr>
          <p:cNvPr id="228" name="CustomShape 3"/>
          <p:cNvSpPr/>
          <p:nvPr/>
        </p:nvSpPr>
        <p:spPr>
          <a:xfrm>
            <a:off x="335520" y="2859120"/>
            <a:ext cx="1057356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CustomShape 1"/>
          <p:cNvSpPr/>
          <p:nvPr/>
        </p:nvSpPr>
        <p:spPr>
          <a:xfrm>
            <a:off x="335520" y="4406760"/>
            <a:ext cx="10742040" cy="135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Motivation</a:t>
            </a:r>
            <a:endParaRPr b="0" lang="en-US" sz="3000" spc="-1" strike="noStrike">
              <a:solidFill>
                <a:srgbClr val="000000"/>
              </a:solidFill>
              <a:latin typeface="Arial"/>
            </a:endParaRPr>
          </a:p>
        </p:txBody>
      </p:sp>
      <p:sp>
        <p:nvSpPr>
          <p:cNvPr id="54" name="CustomShape 2"/>
          <p:cNvSpPr/>
          <p:nvPr/>
        </p:nvSpPr>
        <p:spPr>
          <a:xfrm>
            <a:off x="335520" y="2906640"/>
            <a:ext cx="10742040" cy="148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Industrial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30" name="CustomShape 2"/>
          <p:cNvSpPr/>
          <p:nvPr/>
        </p:nvSpPr>
        <p:spPr>
          <a:xfrm>
            <a:off x="335520" y="1268640"/>
            <a:ext cx="1074204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 maintain value (not to create value added), to optimise stock management (not flows) and to increase the efficiency of using goods (not of producing goods)”</a:t>
            </a:r>
            <a:endParaRPr b="0" lang="en-US" sz="1800" spc="-1" strike="noStrike">
              <a:solidFill>
                <a:srgbClr val="000000"/>
              </a:solidFill>
              <a:latin typeface="Arial"/>
            </a:endParaRPr>
          </a:p>
        </p:txBody>
      </p:sp>
      <p:sp>
        <p:nvSpPr>
          <p:cNvPr id="231" name="CustomShape 3"/>
          <p:cNvSpPr/>
          <p:nvPr/>
        </p:nvSpPr>
        <p:spPr>
          <a:xfrm>
            <a:off x="335520" y="2859120"/>
            <a:ext cx="1057356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2" name="CustomShape 4"/>
          <p:cNvSpPr/>
          <p:nvPr/>
        </p:nvSpPr>
        <p:spPr>
          <a:xfrm>
            <a:off x="263520" y="6411600"/>
            <a:ext cx="64695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 – Waste Management as last Step</a:t>
            </a:r>
            <a:endParaRPr b="0" lang="en-US" sz="2400" spc="-1" strike="noStrike">
              <a:solidFill>
                <a:srgbClr val="000000"/>
              </a:solidFill>
              <a:latin typeface="Arial"/>
            </a:endParaRPr>
          </a:p>
        </p:txBody>
      </p:sp>
      <p:sp>
        <p:nvSpPr>
          <p:cNvPr id="234" name="CustomShape 2"/>
          <p:cNvSpPr/>
          <p:nvPr/>
        </p:nvSpPr>
        <p:spPr>
          <a:xfrm>
            <a:off x="263520" y="6411600"/>
            <a:ext cx="64695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35" name="" descr=""/>
          <p:cNvPicPr/>
          <p:nvPr/>
        </p:nvPicPr>
        <p:blipFill>
          <a:blip r:embed="rId1"/>
          <a:stretch/>
        </p:blipFill>
        <p:spPr>
          <a:xfrm>
            <a:off x="817560" y="1371600"/>
            <a:ext cx="9821160" cy="53222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solidFill>
                <a:srgbClr val="000000"/>
              </a:solidFill>
              <a:latin typeface="Arial"/>
            </a:endParaRPr>
          </a:p>
        </p:txBody>
      </p:sp>
      <p:pic>
        <p:nvPicPr>
          <p:cNvPr id="237" name="Grafik 3" descr=""/>
          <p:cNvPicPr/>
          <p:nvPr/>
        </p:nvPicPr>
        <p:blipFill>
          <a:blip r:embed="rId1"/>
          <a:stretch/>
        </p:blipFill>
        <p:spPr>
          <a:xfrm>
            <a:off x="516600" y="1917360"/>
            <a:ext cx="5841360" cy="301284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solidFill>
                <a:srgbClr val="000000"/>
              </a:solidFill>
              <a:latin typeface="Arial"/>
            </a:endParaRPr>
          </a:p>
        </p:txBody>
      </p:sp>
      <p:sp>
        <p:nvSpPr>
          <p:cNvPr id="239" name="CustomShape 2"/>
          <p:cNvSpPr/>
          <p:nvPr/>
        </p:nvSpPr>
        <p:spPr>
          <a:xfrm>
            <a:off x="263520" y="6411600"/>
            <a:ext cx="1087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solidFill>
                <a:srgbClr val="000000"/>
              </a:solidFill>
              <a:latin typeface="Arial"/>
            </a:endParaRPr>
          </a:p>
        </p:txBody>
      </p:sp>
      <p:pic>
        <p:nvPicPr>
          <p:cNvPr id="240" name="Grafik 3" descr=""/>
          <p:cNvPicPr/>
          <p:nvPr/>
        </p:nvPicPr>
        <p:blipFill>
          <a:blip r:embed="rId2"/>
          <a:stretch/>
        </p:blipFill>
        <p:spPr>
          <a:xfrm>
            <a:off x="516600" y="1917360"/>
            <a:ext cx="5841360" cy="3012840"/>
          </a:xfrm>
          <a:prstGeom prst="rect">
            <a:avLst/>
          </a:prstGeom>
          <a:ln w="0">
            <a:noFill/>
          </a:ln>
        </p:spPr>
      </p:pic>
      <p:pic>
        <p:nvPicPr>
          <p:cNvPr id="241" name="" descr=""/>
          <p:cNvPicPr/>
          <p:nvPr/>
        </p:nvPicPr>
        <p:blipFill>
          <a:blip r:embed="rId3"/>
          <a:stretch/>
        </p:blipFill>
        <p:spPr>
          <a:xfrm>
            <a:off x="6701400" y="1674360"/>
            <a:ext cx="4513680" cy="363672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solidFill>
                <a:srgbClr val="000000"/>
              </a:solidFill>
              <a:latin typeface="Arial"/>
            </a:endParaRPr>
          </a:p>
        </p:txBody>
      </p:sp>
      <p:sp>
        <p:nvSpPr>
          <p:cNvPr id="243" name="CustomShape 2"/>
          <p:cNvSpPr/>
          <p:nvPr/>
        </p:nvSpPr>
        <p:spPr>
          <a:xfrm>
            <a:off x="263520" y="6411600"/>
            <a:ext cx="10874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solidFill>
                <a:srgbClr val="000000"/>
              </a:solidFill>
              <a:latin typeface="Arial"/>
            </a:endParaRPr>
          </a:p>
        </p:txBody>
      </p:sp>
      <p:sp>
        <p:nvSpPr>
          <p:cNvPr id="244" name="CustomShape 3"/>
          <p:cNvSpPr/>
          <p:nvPr/>
        </p:nvSpPr>
        <p:spPr>
          <a:xfrm>
            <a:off x="335520" y="1268640"/>
            <a:ext cx="1074204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solidFill>
                <a:srgbClr val="000000"/>
              </a:solidFill>
              <a:latin typeface="Arial"/>
            </a:endParaRPr>
          </a:p>
        </p:txBody>
      </p:sp>
      <p:sp>
        <p:nvSpPr>
          <p:cNvPr id="245" name="CustomShape 4"/>
          <p:cNvSpPr/>
          <p:nvPr/>
        </p:nvSpPr>
        <p:spPr>
          <a:xfrm>
            <a:off x="865440" y="2859120"/>
            <a:ext cx="992088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solidFill>
                <a:srgbClr val="000000"/>
              </a:solidFill>
              <a:latin typeface="Arial"/>
            </a:endParaRPr>
          </a:p>
          <a:p>
            <a:pPr algn="ctr">
              <a:lnSpc>
                <a:spcPct val="100000"/>
              </a:lnSpc>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solidFill>
                <a:srgbClr val="000000"/>
              </a:solidFill>
              <a:latin typeface="Arial"/>
            </a:endParaRPr>
          </a:p>
        </p:txBody>
      </p:sp>
      <p:sp>
        <p:nvSpPr>
          <p:cNvPr id="247" name="CustomShape 2"/>
          <p:cNvSpPr/>
          <p:nvPr/>
        </p:nvSpPr>
        <p:spPr>
          <a:xfrm>
            <a:off x="335520" y="1268640"/>
            <a:ext cx="1074204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solidFill>
                <a:srgbClr val="000000"/>
              </a:solidFill>
              <a:latin typeface="Arial"/>
            </a:endParaRPr>
          </a:p>
        </p:txBody>
      </p:sp>
      <p:sp>
        <p:nvSpPr>
          <p:cNvPr id="248" name="CustomShape 3"/>
          <p:cNvSpPr/>
          <p:nvPr/>
        </p:nvSpPr>
        <p:spPr>
          <a:xfrm>
            <a:off x="865440" y="2859120"/>
            <a:ext cx="992088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solidFill>
                <a:srgbClr val="000000"/>
              </a:solidFill>
              <a:latin typeface="Arial"/>
            </a:endParaRPr>
          </a:p>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solidFill>
                <a:srgbClr val="000000"/>
              </a:solidFill>
              <a:latin typeface="Arial"/>
            </a:endParaRPr>
          </a:p>
        </p:txBody>
      </p:sp>
      <p:sp>
        <p:nvSpPr>
          <p:cNvPr id="249" name="CustomShape 4"/>
          <p:cNvSpPr/>
          <p:nvPr/>
        </p:nvSpPr>
        <p:spPr>
          <a:xfrm>
            <a:off x="263520" y="6411600"/>
            <a:ext cx="10874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solidFill>
                <a:srgbClr val="000000"/>
              </a:solidFill>
              <a:latin typeface="Arial"/>
            </a:endParaRPr>
          </a:p>
        </p:txBody>
      </p:sp>
      <p:sp>
        <p:nvSpPr>
          <p:cNvPr id="251" name="CustomShape 2"/>
          <p:cNvSpPr/>
          <p:nvPr/>
        </p:nvSpPr>
        <p:spPr>
          <a:xfrm>
            <a:off x="263520" y="6411600"/>
            <a:ext cx="7412400" cy="226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GB" sz="1800" spc="-1" strike="noStrike">
              <a:solidFill>
                <a:srgbClr val="000000"/>
              </a:solidFill>
              <a:latin typeface="Arial"/>
              <a:ea typeface="DejaVu Sans"/>
            </a:endParaRPr>
          </a:p>
        </p:txBody>
      </p:sp>
      <p:pic>
        <p:nvPicPr>
          <p:cNvPr id="252" name="" descr=""/>
          <p:cNvPicPr/>
          <p:nvPr/>
        </p:nvPicPr>
        <p:blipFill>
          <a:blip r:embed="rId1"/>
          <a:stretch/>
        </p:blipFill>
        <p:spPr>
          <a:xfrm>
            <a:off x="4669560" y="1734840"/>
            <a:ext cx="5300640" cy="3974040"/>
          </a:xfrm>
          <a:prstGeom prst="rect">
            <a:avLst/>
          </a:prstGeom>
          <a:ln w="0">
            <a:noFill/>
          </a:ln>
        </p:spPr>
      </p:pic>
      <p:sp>
        <p:nvSpPr>
          <p:cNvPr id="253" name="CustomShape 4"/>
          <p:cNvSpPr/>
          <p:nvPr/>
        </p:nvSpPr>
        <p:spPr>
          <a:xfrm>
            <a:off x="263520" y="6051600"/>
            <a:ext cx="1087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25"/>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solidFill>
                <a:srgbClr val="000000"/>
              </a:solidFill>
              <a:latin typeface="Arial"/>
            </a:endParaRPr>
          </a:p>
        </p:txBody>
      </p:sp>
      <p:sp>
        <p:nvSpPr>
          <p:cNvPr id="255" name="CustomShape 26"/>
          <p:cNvSpPr/>
          <p:nvPr/>
        </p:nvSpPr>
        <p:spPr>
          <a:xfrm>
            <a:off x="263520" y="6411600"/>
            <a:ext cx="74124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256" name="CustomShape 27"/>
          <p:cNvSpPr/>
          <p:nvPr/>
        </p:nvSpPr>
        <p:spPr>
          <a:xfrm>
            <a:off x="335520" y="1268280"/>
            <a:ext cx="287856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solidFill>
                <a:srgbClr val="000000"/>
              </a:solidFill>
              <a:latin typeface="Arial"/>
            </a:endParaRPr>
          </a:p>
        </p:txBody>
      </p:sp>
      <p:pic>
        <p:nvPicPr>
          <p:cNvPr id="257" name="" descr=""/>
          <p:cNvPicPr/>
          <p:nvPr/>
        </p:nvPicPr>
        <p:blipFill>
          <a:blip r:embed="rId1"/>
          <a:stretch/>
        </p:blipFill>
        <p:spPr>
          <a:xfrm>
            <a:off x="4669560" y="1734840"/>
            <a:ext cx="5300640" cy="3974040"/>
          </a:xfrm>
          <a:prstGeom prst="rect">
            <a:avLst/>
          </a:prstGeom>
          <a:ln w="0">
            <a:noFill/>
          </a:ln>
        </p:spPr>
      </p:pic>
      <p:sp>
        <p:nvSpPr>
          <p:cNvPr id="258" name="CustomShape 28"/>
          <p:cNvSpPr/>
          <p:nvPr/>
        </p:nvSpPr>
        <p:spPr>
          <a:xfrm>
            <a:off x="263520" y="6051600"/>
            <a:ext cx="1087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solidFill>
                <a:srgbClr val="000000"/>
              </a:solidFill>
              <a:latin typeface="Arial"/>
            </a:endParaRPr>
          </a:p>
        </p:txBody>
      </p:sp>
      <p:sp>
        <p:nvSpPr>
          <p:cNvPr id="260" name="CustomShape 2"/>
          <p:cNvSpPr/>
          <p:nvPr/>
        </p:nvSpPr>
        <p:spPr>
          <a:xfrm>
            <a:off x="263520" y="6411600"/>
            <a:ext cx="74124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261" name="CustomShape 3"/>
          <p:cNvSpPr/>
          <p:nvPr/>
        </p:nvSpPr>
        <p:spPr>
          <a:xfrm>
            <a:off x="335520" y="1268280"/>
            <a:ext cx="287856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solidFill>
                <a:srgbClr val="000000"/>
              </a:solidFill>
              <a:latin typeface="Arial"/>
            </a:endParaRPr>
          </a:p>
        </p:txBody>
      </p:sp>
      <p:pic>
        <p:nvPicPr>
          <p:cNvPr id="262" name="" descr=""/>
          <p:cNvPicPr/>
          <p:nvPr/>
        </p:nvPicPr>
        <p:blipFill>
          <a:blip r:embed="rId1"/>
          <a:stretch/>
        </p:blipFill>
        <p:spPr>
          <a:xfrm>
            <a:off x="4669200" y="1734840"/>
            <a:ext cx="5300640" cy="3974040"/>
          </a:xfrm>
          <a:prstGeom prst="rect">
            <a:avLst/>
          </a:prstGeom>
          <a:ln w="0">
            <a:noFill/>
          </a:ln>
        </p:spPr>
      </p:pic>
      <p:sp>
        <p:nvSpPr>
          <p:cNvPr id="263" name="CustomShape 4"/>
          <p:cNvSpPr/>
          <p:nvPr/>
        </p:nvSpPr>
        <p:spPr>
          <a:xfrm>
            <a:off x="263520" y="6051600"/>
            <a:ext cx="108741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solidFill>
                <a:srgbClr val="000000"/>
              </a:solidFill>
              <a:latin typeface="Arial"/>
            </a:endParaRPr>
          </a:p>
        </p:txBody>
      </p:sp>
      <p:sp>
        <p:nvSpPr>
          <p:cNvPr id="265" name="CustomShape 2"/>
          <p:cNvSpPr/>
          <p:nvPr/>
        </p:nvSpPr>
        <p:spPr>
          <a:xfrm>
            <a:off x="263520" y="6411600"/>
            <a:ext cx="74124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solidFill>
                <a:srgbClr val="000000"/>
              </a:solidFill>
              <a:latin typeface="Arial"/>
            </a:endParaRPr>
          </a:p>
        </p:txBody>
      </p:sp>
      <p:sp>
        <p:nvSpPr>
          <p:cNvPr id="266" name="CustomShape 3"/>
          <p:cNvSpPr/>
          <p:nvPr/>
        </p:nvSpPr>
        <p:spPr>
          <a:xfrm>
            <a:off x="335520" y="1232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solidFill>
                <a:srgbClr val="000000"/>
              </a:solidFill>
              <a:latin typeface="Arial"/>
            </a:endParaRPr>
          </a:p>
        </p:txBody>
      </p:sp>
      <p:pic>
        <p:nvPicPr>
          <p:cNvPr id="267" name="" descr=""/>
          <p:cNvPicPr/>
          <p:nvPr/>
        </p:nvPicPr>
        <p:blipFill>
          <a:blip r:embed="rId1"/>
          <a:stretch/>
        </p:blipFill>
        <p:spPr>
          <a:xfrm>
            <a:off x="2563560" y="909000"/>
            <a:ext cx="7255800" cy="5850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1972 </a:t>
            </a:r>
            <a:endParaRPr b="0" lang="en-US" sz="2400" spc="-1" strike="noStrike">
              <a:solidFill>
                <a:srgbClr val="000000"/>
              </a:solidFill>
              <a:latin typeface="Arial"/>
            </a:endParaRPr>
          </a:p>
        </p:txBody>
      </p:sp>
      <p:sp>
        <p:nvSpPr>
          <p:cNvPr id="56" name="CustomShape 2"/>
          <p:cNvSpPr/>
          <p:nvPr/>
        </p:nvSpPr>
        <p:spPr>
          <a:xfrm>
            <a:off x="335520" y="1268640"/>
            <a:ext cx="10742040" cy="50295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57" name="Grafik 4" descr=""/>
          <p:cNvPicPr/>
          <p:nvPr/>
        </p:nvPicPr>
        <p:blipFill>
          <a:blip r:embed="rId1"/>
          <a:stretch/>
        </p:blipFill>
        <p:spPr>
          <a:xfrm>
            <a:off x="2583720" y="1473480"/>
            <a:ext cx="7013160" cy="473292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solidFill>
                <a:srgbClr val="000000"/>
              </a:solidFill>
              <a:latin typeface="Arial"/>
            </a:endParaRPr>
          </a:p>
        </p:txBody>
      </p:sp>
      <p:sp>
        <p:nvSpPr>
          <p:cNvPr id="269" name="CustomShape 2"/>
          <p:cNvSpPr/>
          <p:nvPr/>
        </p:nvSpPr>
        <p:spPr>
          <a:xfrm>
            <a:off x="263520" y="6411600"/>
            <a:ext cx="74124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solidFill>
                <a:srgbClr val="000000"/>
              </a:solidFill>
              <a:latin typeface="Arial"/>
            </a:endParaRPr>
          </a:p>
        </p:txBody>
      </p:sp>
      <p:sp>
        <p:nvSpPr>
          <p:cNvPr id="270" name="CustomShape 3"/>
          <p:cNvSpPr/>
          <p:nvPr/>
        </p:nvSpPr>
        <p:spPr>
          <a:xfrm>
            <a:off x="335520" y="1268280"/>
            <a:ext cx="287856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solidFill>
                <a:srgbClr val="000000"/>
              </a:solidFill>
              <a:latin typeface="Arial"/>
            </a:endParaRPr>
          </a:p>
        </p:txBody>
      </p:sp>
      <p:sp>
        <p:nvSpPr>
          <p:cNvPr id="271" name="CustomShape 4"/>
          <p:cNvSpPr/>
          <p:nvPr/>
        </p:nvSpPr>
        <p:spPr>
          <a:xfrm>
            <a:off x="335520" y="1232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solidFill>
                <a:srgbClr val="000000"/>
              </a:solidFill>
              <a:latin typeface="Arial"/>
            </a:endParaRPr>
          </a:p>
        </p:txBody>
      </p:sp>
      <p:pic>
        <p:nvPicPr>
          <p:cNvPr id="272" name="" descr=""/>
          <p:cNvPicPr/>
          <p:nvPr/>
        </p:nvPicPr>
        <p:blipFill>
          <a:blip r:embed="rId1"/>
          <a:stretch/>
        </p:blipFill>
        <p:spPr>
          <a:xfrm>
            <a:off x="2563560" y="909360"/>
            <a:ext cx="7255800" cy="58500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solidFill>
                <a:srgbClr val="000000"/>
              </a:solidFill>
              <a:latin typeface="Arial"/>
            </a:endParaRPr>
          </a:p>
        </p:txBody>
      </p:sp>
      <p:sp>
        <p:nvSpPr>
          <p:cNvPr id="274" name="CustomShape 2"/>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(e.g., only the essentials) is way more effective.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solidFill>
                <a:srgbClr val="000000"/>
              </a:solidFill>
              <a:latin typeface="Arial"/>
            </a:endParaRPr>
          </a:p>
        </p:txBody>
      </p:sp>
      <p:sp>
        <p:nvSpPr>
          <p:cNvPr id="276" name="CustomShape 2"/>
          <p:cNvSpPr/>
          <p:nvPr/>
        </p:nvSpPr>
        <p:spPr>
          <a:xfrm>
            <a:off x="335520" y="1268280"/>
            <a:ext cx="1063260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solidFill>
                <a:srgbClr val="000000"/>
              </a:solidFill>
              <a:latin typeface="Arial"/>
            </a:endParaRPr>
          </a:p>
        </p:txBody>
      </p:sp>
      <p:sp>
        <p:nvSpPr>
          <p:cNvPr id="277" name="CustomShape 3"/>
          <p:cNvSpPr/>
          <p:nvPr/>
        </p:nvSpPr>
        <p:spPr>
          <a:xfrm>
            <a:off x="335520" y="5943600"/>
            <a:ext cx="3470040" cy="108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Waste Management</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79" name="CustomShape 2"/>
          <p:cNvSpPr/>
          <p:nvPr/>
        </p:nvSpPr>
        <p:spPr>
          <a:xfrm>
            <a:off x="335520" y="1268640"/>
            <a:ext cx="1074204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US" sz="2800" spc="-1" strike="noStrike">
              <a:solidFill>
                <a:srgbClr val="000000"/>
              </a:solidFill>
              <a:latin typeface="Arial"/>
            </a:endParaRPr>
          </a:p>
        </p:txBody>
      </p:sp>
      <p:sp>
        <p:nvSpPr>
          <p:cNvPr id="280" name="CustomShape 3"/>
          <p:cNvSpPr/>
          <p:nvPr/>
        </p:nvSpPr>
        <p:spPr>
          <a:xfrm>
            <a:off x="3526920" y="2859120"/>
            <a:ext cx="434484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solidFill>
                <a:srgbClr val="000000"/>
              </a:solidFill>
              <a:latin typeface="Arial"/>
            </a:endParaRPr>
          </a:p>
        </p:txBody>
      </p:sp>
      <p:sp>
        <p:nvSpPr>
          <p:cNvPr id="282" name="CustomShape 2"/>
          <p:cNvSpPr/>
          <p:nvPr/>
        </p:nvSpPr>
        <p:spPr>
          <a:xfrm>
            <a:off x="263520" y="6411600"/>
            <a:ext cx="64695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83" name="" descr=""/>
          <p:cNvPicPr/>
          <p:nvPr/>
        </p:nvPicPr>
        <p:blipFill>
          <a:blip r:embed="rId1"/>
          <a:stretch/>
        </p:blipFill>
        <p:spPr>
          <a:xfrm>
            <a:off x="350280" y="1859040"/>
            <a:ext cx="11300040" cy="37303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22"/>
          <p:cNvSpPr/>
          <p:nvPr/>
        </p:nvSpPr>
        <p:spPr>
          <a:xfrm>
            <a:off x="527400" y="1412640"/>
            <a:ext cx="10357560" cy="11440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285" name="CustomShape 23"/>
          <p:cNvSpPr/>
          <p:nvPr/>
        </p:nvSpPr>
        <p:spPr>
          <a:xfrm>
            <a:off x="527400" y="2852640"/>
            <a:ext cx="10357560" cy="2364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Circular Economy</a:t>
            </a: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1268640"/>
            <a:ext cx="10742040" cy="5029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287" name="CustomShape 2"/>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solidFill>
                <a:srgbClr val="000000"/>
              </a:solidFill>
              <a:latin typeface="Arial"/>
            </a:endParaRPr>
          </a:p>
        </p:txBody>
      </p:sp>
      <p:sp>
        <p:nvSpPr>
          <p:cNvPr id="59" name="CustomShape 2"/>
          <p:cNvSpPr/>
          <p:nvPr/>
        </p:nvSpPr>
        <p:spPr>
          <a:xfrm>
            <a:off x="335520" y="1267560"/>
            <a:ext cx="10742040" cy="50295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60" name="Inhaltsplatzhalter 5" descr=""/>
          <p:cNvPicPr/>
          <p:nvPr/>
        </p:nvPicPr>
        <p:blipFill>
          <a:blip r:embed="rId1"/>
          <a:stretch/>
        </p:blipFill>
        <p:spPr>
          <a:xfrm>
            <a:off x="3885480" y="1509120"/>
            <a:ext cx="4409280" cy="4493160"/>
          </a:xfrm>
          <a:prstGeom prst="rect">
            <a:avLst/>
          </a:prstGeom>
          <a:ln w="0">
            <a:noFill/>
          </a:ln>
          <a:effectLst>
            <a:outerShdw algn="ctr" blurRad="50760" dir="5400000" dist="50760" rotWithShape="0">
              <a:schemeClr val="bg2"/>
            </a:outerShdw>
          </a:effectLst>
        </p:spPr>
      </p:pic>
      <p:sp>
        <p:nvSpPr>
          <p:cNvPr id="61" name="CustomShape 3"/>
          <p:cNvSpPr/>
          <p:nvPr/>
        </p:nvSpPr>
        <p:spPr>
          <a:xfrm>
            <a:off x="263520" y="6411600"/>
            <a:ext cx="1024452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Reconstruction by YaguraStation of Figure 35. page 124 of The Limits to Growth (1972)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solidFill>
                <a:srgbClr val="000000"/>
              </a:solidFill>
              <a:latin typeface="Arial"/>
            </a:endParaRPr>
          </a:p>
        </p:txBody>
      </p:sp>
      <p:sp>
        <p:nvSpPr>
          <p:cNvPr id="63" name="CustomShape 2"/>
          <p:cNvSpPr/>
          <p:nvPr/>
        </p:nvSpPr>
        <p:spPr>
          <a:xfrm>
            <a:off x="335520" y="1268640"/>
            <a:ext cx="10742040" cy="50295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64" name="CustomShape 3"/>
          <p:cNvSpPr/>
          <p:nvPr/>
        </p:nvSpPr>
        <p:spPr>
          <a:xfrm>
            <a:off x="263520" y="6411600"/>
            <a:ext cx="64695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Meadows (1972) – The Limits to Growth.</a:t>
            </a:r>
            <a:endParaRPr b="0" lang="en-US" sz="900" spc="-1" strike="noStrike">
              <a:solidFill>
                <a:srgbClr val="000000"/>
              </a:solidFill>
              <a:latin typeface="Arial"/>
            </a:endParaRPr>
          </a:p>
        </p:txBody>
      </p:sp>
      <p:sp>
        <p:nvSpPr>
          <p:cNvPr id="65" name="CustomShape 4"/>
          <p:cNvSpPr/>
          <p:nvPr/>
        </p:nvSpPr>
        <p:spPr>
          <a:xfrm>
            <a:off x="3719880" y="2853000"/>
            <a:ext cx="3962880" cy="1728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tabLst>
                <a:tab algn="l" pos="0"/>
              </a:tabLst>
            </a:pPr>
            <a:r>
              <a:rPr b="0" lang="en-US" sz="1800" spc="-1" strike="noStrike" u="sng">
                <a:solidFill>
                  <a:srgbClr val="0000ff"/>
                </a:solidFill>
                <a:uFillTx/>
                <a:latin typeface="DejaVu Sans"/>
                <a:ea typeface="DejaVu Sans"/>
                <a:hlinkClick r:id="rId1"/>
              </a:rPr>
              <a:t>Click Me</a:t>
            </a:r>
            <a:endParaRPr b="0" lang="en-US" sz="1800" spc="-1" strike="noStrike">
              <a:solidFill>
                <a:srgbClr val="000000"/>
              </a:solidFill>
              <a:latin typeface="Arial"/>
            </a:endParaRPr>
          </a:p>
        </p:txBody>
      </p:sp>
      <p:sp>
        <p:nvSpPr>
          <p:cNvPr id="66" name="CustomShape 5"/>
          <p:cNvSpPr/>
          <p:nvPr/>
        </p:nvSpPr>
        <p:spPr>
          <a:xfrm>
            <a:off x="9950040" y="907200"/>
            <a:ext cx="514800" cy="4946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1972 / 2004 </a:t>
            </a:r>
            <a:endParaRPr b="0" lang="en-US" sz="2400" spc="-1" strike="noStrike">
              <a:solidFill>
                <a:srgbClr val="000000"/>
              </a:solidFill>
              <a:latin typeface="Arial"/>
            </a:endParaRPr>
          </a:p>
        </p:txBody>
      </p:sp>
      <p:sp>
        <p:nvSpPr>
          <p:cNvPr id="68" name="CustomShape 2"/>
          <p:cNvSpPr/>
          <p:nvPr/>
        </p:nvSpPr>
        <p:spPr>
          <a:xfrm>
            <a:off x="335520" y="1268640"/>
            <a:ext cx="10742040" cy="50295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69" name="Grafik 4" descr=""/>
          <p:cNvPicPr/>
          <p:nvPr/>
        </p:nvPicPr>
        <p:blipFill>
          <a:blip r:embed="rId1"/>
          <a:stretch/>
        </p:blipFill>
        <p:spPr>
          <a:xfrm>
            <a:off x="1128960" y="1847520"/>
            <a:ext cx="4955760" cy="3563280"/>
          </a:xfrm>
          <a:prstGeom prst="rect">
            <a:avLst/>
          </a:prstGeom>
          <a:ln w="0">
            <a:noFill/>
          </a:ln>
        </p:spPr>
      </p:pic>
      <p:pic>
        <p:nvPicPr>
          <p:cNvPr id="70" name="Grafik 4" descr=""/>
          <p:cNvPicPr/>
          <p:nvPr/>
        </p:nvPicPr>
        <p:blipFill>
          <a:blip r:embed="rId2"/>
          <a:stretch/>
        </p:blipFill>
        <p:spPr>
          <a:xfrm>
            <a:off x="6732360" y="1434960"/>
            <a:ext cx="3464280" cy="44017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Resource Consumption </a:t>
            </a:r>
            <a:endParaRPr b="0" lang="en-US" sz="2400" spc="-1" strike="noStrike">
              <a:solidFill>
                <a:srgbClr val="000000"/>
              </a:solidFill>
              <a:latin typeface="Arial"/>
            </a:endParaRPr>
          </a:p>
        </p:txBody>
      </p:sp>
      <p:sp>
        <p:nvSpPr>
          <p:cNvPr id="72" name="CustomShape 2"/>
          <p:cNvSpPr/>
          <p:nvPr/>
        </p:nvSpPr>
        <p:spPr>
          <a:xfrm>
            <a:off x="263520" y="6411600"/>
            <a:ext cx="6469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US" sz="900" spc="-1" strike="noStrike">
              <a:solidFill>
                <a:srgbClr val="000000"/>
              </a:solidFill>
              <a:latin typeface="Arial"/>
            </a:endParaRPr>
          </a:p>
        </p:txBody>
      </p:sp>
      <p:graphicFrame>
        <p:nvGraphicFramePr>
          <p:cNvPr id="73" name=""/>
          <p:cNvGraphicFramePr/>
          <p:nvPr/>
        </p:nvGraphicFramePr>
        <p:xfrm>
          <a:off x="764280" y="1828800"/>
          <a:ext cx="10217160" cy="4396320"/>
        </p:xfrm>
        <a:graphic>
          <a:graphicData uri="http://schemas.openxmlformats.org/drawingml/2006/chart">
            <c:chart xmlns:c="http://schemas.openxmlformats.org/drawingml/2006/chart" xmlns:r="http://schemas.openxmlformats.org/officeDocument/2006/relationships" r:id="rId2"/>
          </a:graphicData>
        </a:graphic>
      </p:graphicFrame>
      <p:sp>
        <p:nvSpPr>
          <p:cNvPr id="74" name="CustomShape 3"/>
          <p:cNvSpPr/>
          <p:nvPr/>
        </p:nvSpPr>
        <p:spPr>
          <a:xfrm>
            <a:off x="421200" y="187848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December</a:t>
            </a:r>
            <a:endParaRPr b="0" lang="en-US" sz="600" spc="-1" strike="noStrike">
              <a:solidFill>
                <a:srgbClr val="000000"/>
              </a:solidFill>
              <a:latin typeface="Arial"/>
            </a:endParaRPr>
          </a:p>
        </p:txBody>
      </p:sp>
      <p:sp>
        <p:nvSpPr>
          <p:cNvPr id="75" name="CustomShape 4"/>
          <p:cNvSpPr/>
          <p:nvPr/>
        </p:nvSpPr>
        <p:spPr>
          <a:xfrm>
            <a:off x="421560" y="213084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November</a:t>
            </a:r>
            <a:endParaRPr b="0" lang="en-US" sz="600" spc="-1" strike="noStrike">
              <a:solidFill>
                <a:srgbClr val="000000"/>
              </a:solidFill>
              <a:latin typeface="Arial"/>
            </a:endParaRPr>
          </a:p>
        </p:txBody>
      </p:sp>
      <p:sp>
        <p:nvSpPr>
          <p:cNvPr id="76" name="CustomShape 5"/>
          <p:cNvSpPr/>
          <p:nvPr/>
        </p:nvSpPr>
        <p:spPr>
          <a:xfrm>
            <a:off x="421920" y="501120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January</a:t>
            </a:r>
            <a:endParaRPr b="0" lang="en-US" sz="600" spc="-1" strike="noStrike">
              <a:solidFill>
                <a:srgbClr val="000000"/>
              </a:solidFill>
              <a:latin typeface="Arial"/>
            </a:endParaRPr>
          </a:p>
        </p:txBody>
      </p:sp>
      <p:sp>
        <p:nvSpPr>
          <p:cNvPr id="77" name="CustomShape 6"/>
          <p:cNvSpPr/>
          <p:nvPr/>
        </p:nvSpPr>
        <p:spPr>
          <a:xfrm>
            <a:off x="422280" y="472356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February</a:t>
            </a:r>
            <a:endParaRPr b="0" lang="en-US" sz="600" spc="-1" strike="noStrike">
              <a:solidFill>
                <a:srgbClr val="000000"/>
              </a:solidFill>
              <a:latin typeface="Arial"/>
            </a:endParaRPr>
          </a:p>
        </p:txBody>
      </p:sp>
      <p:sp>
        <p:nvSpPr>
          <p:cNvPr id="78" name="CustomShape 7"/>
          <p:cNvSpPr/>
          <p:nvPr/>
        </p:nvSpPr>
        <p:spPr>
          <a:xfrm>
            <a:off x="422640" y="443592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March</a:t>
            </a:r>
            <a:endParaRPr b="0" lang="en-US" sz="600" spc="-1" strike="noStrike">
              <a:solidFill>
                <a:srgbClr val="000000"/>
              </a:solidFill>
              <a:latin typeface="Arial"/>
            </a:endParaRPr>
          </a:p>
        </p:txBody>
      </p:sp>
      <p:sp>
        <p:nvSpPr>
          <p:cNvPr id="79" name="CustomShape 8"/>
          <p:cNvSpPr/>
          <p:nvPr/>
        </p:nvSpPr>
        <p:spPr>
          <a:xfrm>
            <a:off x="421200" y="412848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April</a:t>
            </a:r>
            <a:endParaRPr b="0" lang="en-US" sz="600" spc="-1" strike="noStrike">
              <a:solidFill>
                <a:srgbClr val="000000"/>
              </a:solidFill>
              <a:latin typeface="Arial"/>
            </a:endParaRPr>
          </a:p>
        </p:txBody>
      </p:sp>
      <p:sp>
        <p:nvSpPr>
          <p:cNvPr id="80" name="CustomShape 9"/>
          <p:cNvSpPr/>
          <p:nvPr/>
        </p:nvSpPr>
        <p:spPr>
          <a:xfrm>
            <a:off x="421200" y="385020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May</a:t>
            </a:r>
            <a:endParaRPr b="0" lang="en-US" sz="600" spc="-1" strike="noStrike">
              <a:solidFill>
                <a:srgbClr val="000000"/>
              </a:solidFill>
              <a:latin typeface="Arial"/>
            </a:endParaRPr>
          </a:p>
        </p:txBody>
      </p:sp>
      <p:sp>
        <p:nvSpPr>
          <p:cNvPr id="81" name="CustomShape 10"/>
          <p:cNvSpPr/>
          <p:nvPr/>
        </p:nvSpPr>
        <p:spPr>
          <a:xfrm>
            <a:off x="421200" y="355068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June</a:t>
            </a:r>
            <a:endParaRPr b="0" lang="en-US" sz="600" spc="-1" strike="noStrike">
              <a:solidFill>
                <a:srgbClr val="000000"/>
              </a:solidFill>
              <a:latin typeface="Arial"/>
            </a:endParaRPr>
          </a:p>
        </p:txBody>
      </p:sp>
      <p:sp>
        <p:nvSpPr>
          <p:cNvPr id="82" name="CustomShape 11"/>
          <p:cNvSpPr/>
          <p:nvPr/>
        </p:nvSpPr>
        <p:spPr>
          <a:xfrm>
            <a:off x="424080" y="324936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July</a:t>
            </a:r>
            <a:endParaRPr b="0" lang="en-US" sz="600" spc="-1" strike="noStrike">
              <a:solidFill>
                <a:srgbClr val="000000"/>
              </a:solidFill>
              <a:latin typeface="Arial"/>
            </a:endParaRPr>
          </a:p>
        </p:txBody>
      </p:sp>
      <p:sp>
        <p:nvSpPr>
          <p:cNvPr id="83" name="CustomShape 12"/>
          <p:cNvSpPr/>
          <p:nvPr/>
        </p:nvSpPr>
        <p:spPr>
          <a:xfrm>
            <a:off x="424440" y="296172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August</a:t>
            </a:r>
            <a:endParaRPr b="0" lang="en-US" sz="600" spc="-1" strike="noStrike">
              <a:solidFill>
                <a:srgbClr val="000000"/>
              </a:solidFill>
              <a:latin typeface="Arial"/>
            </a:endParaRPr>
          </a:p>
        </p:txBody>
      </p:sp>
      <p:sp>
        <p:nvSpPr>
          <p:cNvPr id="84" name="CustomShape 13"/>
          <p:cNvSpPr/>
          <p:nvPr/>
        </p:nvSpPr>
        <p:spPr>
          <a:xfrm>
            <a:off x="424800" y="267408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September</a:t>
            </a:r>
            <a:endParaRPr b="0" lang="en-US" sz="600" spc="-1" strike="noStrike">
              <a:solidFill>
                <a:srgbClr val="000000"/>
              </a:solidFill>
              <a:latin typeface="Arial"/>
            </a:endParaRPr>
          </a:p>
        </p:txBody>
      </p:sp>
      <p:sp>
        <p:nvSpPr>
          <p:cNvPr id="85" name="CustomShape 14"/>
          <p:cNvSpPr/>
          <p:nvPr/>
        </p:nvSpPr>
        <p:spPr>
          <a:xfrm>
            <a:off x="425160" y="2386440"/>
            <a:ext cx="678240" cy="17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October</a:t>
            </a:r>
            <a:endParaRPr b="0" lang="en-US" sz="600" spc="-1" strike="noStrike">
              <a:solidFill>
                <a:srgbClr val="000000"/>
              </a:solidFill>
              <a:latin typeface="Arial"/>
            </a:endParaRPr>
          </a:p>
        </p:txBody>
      </p:sp>
      <p:pic>
        <p:nvPicPr>
          <p:cNvPr id="86" name="" descr=""/>
          <p:cNvPicPr/>
          <p:nvPr/>
        </p:nvPicPr>
        <p:blipFill>
          <a:blip r:embed="rId3"/>
          <a:stretch/>
        </p:blipFill>
        <p:spPr>
          <a:xfrm>
            <a:off x="9829800" y="1229040"/>
            <a:ext cx="811080" cy="493200"/>
          </a:xfrm>
          <a:prstGeom prst="rect">
            <a:avLst/>
          </a:prstGeom>
          <a:ln w="0">
            <a:noFill/>
          </a:ln>
        </p:spPr>
      </p:pic>
      <p:pic>
        <p:nvPicPr>
          <p:cNvPr id="87" name="" descr=""/>
          <p:cNvPicPr/>
          <p:nvPr/>
        </p:nvPicPr>
        <p:blipFill>
          <a:blip r:embed="rId4"/>
          <a:srcRect l="0" t="0" r="44147" b="0"/>
          <a:stretch/>
        </p:blipFill>
        <p:spPr>
          <a:xfrm>
            <a:off x="1143000" y="1229040"/>
            <a:ext cx="449280" cy="493200"/>
          </a:xfrm>
          <a:prstGeom prst="rect">
            <a:avLst/>
          </a:prstGeom>
          <a:ln w="0">
            <a:noFill/>
          </a:ln>
        </p:spPr>
      </p:pic>
      <p:sp>
        <p:nvSpPr>
          <p:cNvPr id="88" name="CustomShape 15"/>
          <p:cNvSpPr/>
          <p:nvPr/>
        </p:nvSpPr>
        <p:spPr>
          <a:xfrm>
            <a:off x="1071000" y="1648800"/>
            <a:ext cx="751680" cy="21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DejaVu Sans"/>
                <a:ea typeface="DejaVu Sans"/>
              </a:rPr>
              <a:t>1 Earth</a:t>
            </a:r>
            <a:endParaRPr b="0" lang="en-US" sz="900" spc="-1" strike="noStrike">
              <a:solidFill>
                <a:srgbClr val="000000"/>
              </a:solidFill>
              <a:latin typeface="Arial"/>
            </a:endParaRPr>
          </a:p>
        </p:txBody>
      </p:sp>
      <p:sp>
        <p:nvSpPr>
          <p:cNvPr id="89" name="CustomShape 16"/>
          <p:cNvSpPr/>
          <p:nvPr/>
        </p:nvSpPr>
        <p:spPr>
          <a:xfrm>
            <a:off x="9963000" y="1648800"/>
            <a:ext cx="773640" cy="351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DejaVu Sans"/>
                <a:ea typeface="DejaVu Sans"/>
              </a:rPr>
              <a:t>1.7 Earths</a:t>
            </a:r>
            <a:endParaRPr b="0" lang="en-US" sz="900" spc="-1" strike="noStrike">
              <a:solidFill>
                <a:srgbClr val="000000"/>
              </a:solidFill>
              <a:latin typeface="Arial"/>
            </a:endParaRPr>
          </a:p>
        </p:txBody>
      </p:sp>
      <p:sp>
        <p:nvSpPr>
          <p:cNvPr id="90" name="CustomShape 17"/>
          <p:cNvSpPr/>
          <p:nvPr/>
        </p:nvSpPr>
        <p:spPr>
          <a:xfrm>
            <a:off x="335520" y="1340640"/>
            <a:ext cx="10742040" cy="49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600" spc="-1" strike="noStrike">
                <a:solidFill>
                  <a:srgbClr val="000000"/>
                </a:solidFill>
                <a:latin typeface="DejaVu Sans"/>
                <a:ea typeface="DejaVu Sans"/>
              </a:rPr>
              <a:t>Earth Overshoot Day </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DejaVu Sans"/>
                <a:ea typeface="DejaVu Sans"/>
              </a:rPr>
              <a:t>1970-2021</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1938</TotalTime>
  <Application>LibreOffice/7.6.5.2$Linux_X86_64 LibreOffice_project/60$Build-2</Application>
  <AppVersion>15.0000</AppVersion>
  <Words>1578</Words>
  <Paragraphs>174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2019-04-04T14:01:13Z</cp:lastPrinted>
  <dcterms:modified xsi:type="dcterms:W3CDTF">2024-04-15T14:19:15Z</dcterms:modified>
  <cp:revision>3424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3</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46</vt:i4>
  </property>
</Properties>
</file>